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31c0ec4d948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a926796136446e"/>
  </p:sldMasterIdLst>
  <p:sldIdLst>
    <p:sldId xmlns:r="http://schemas.openxmlformats.org/officeDocument/2006/relationships" id="256" r:id="Rf51411406be84f71"/>
    <p:sldId xmlns:r="http://schemas.openxmlformats.org/officeDocument/2006/relationships" id="257" r:id="Rafa1ed4191d34bc5"/>
    <p:sldId xmlns:r="http://schemas.openxmlformats.org/officeDocument/2006/relationships" id="258" r:id="R57fd2194142e4d41"/>
    <p:sldId xmlns:r="http://schemas.openxmlformats.org/officeDocument/2006/relationships" id="259" r:id="R53369bcda99e4331"/>
    <p:sldId xmlns:r="http://schemas.openxmlformats.org/officeDocument/2006/relationships" id="260" r:id="R8e5c52d919594afd"/>
    <p:sldId xmlns:r="http://schemas.openxmlformats.org/officeDocument/2006/relationships" id="261" r:id="Rf91ffc7966794269"/>
    <p:sldId xmlns:r="http://schemas.openxmlformats.org/officeDocument/2006/relationships" id="262" r:id="Rdd5e62ae0456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926796136446e" /><Relationship Type="http://schemas.openxmlformats.org/officeDocument/2006/relationships/slide" Target="/ppt/slides/slide1.xml" Id="Rf51411406be84f71" /><Relationship Type="http://schemas.openxmlformats.org/officeDocument/2006/relationships/slide" Target="/ppt/slides/slide2.xml" Id="Rafa1ed4191d34bc5" /><Relationship Type="http://schemas.openxmlformats.org/officeDocument/2006/relationships/slide" Target="/ppt/slides/slide3.xml" Id="R57fd2194142e4d41" /><Relationship Type="http://schemas.openxmlformats.org/officeDocument/2006/relationships/slide" Target="/ppt/slides/slide4.xml" Id="R53369bcda99e4331" /><Relationship Type="http://schemas.openxmlformats.org/officeDocument/2006/relationships/slide" Target="/ppt/slides/slide5.xml" Id="R8e5c52d919594afd" /><Relationship Type="http://schemas.openxmlformats.org/officeDocument/2006/relationships/slide" Target="/ppt/slides/slide6.xml" Id="Rf91ffc7966794269" /><Relationship Type="http://schemas.openxmlformats.org/officeDocument/2006/relationships/slide" Target="/ppt/slides/slide7.xml" Id="Rdd5e62ae0456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425c02ddc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196d7b17e49f6" /><Relationship Type="http://schemas.openxmlformats.org/officeDocument/2006/relationships/theme" Target="/ppt/slideMasters/theme/theme1.xml" Id="R07a8dfc61cf443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196d7b17e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89ea30f754a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f225025a14c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73709a574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e1cb6125d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393defc247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c453d00c846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1554b1271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KMW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KURT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Kringsjå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929 436 601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