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aeb0ccbc1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15fa12ccd433d"/>
  </p:sldMasterIdLst>
  <p:sldIdLst>
    <p:sldId xmlns:r="http://schemas.openxmlformats.org/officeDocument/2006/relationships" id="256" r:id="Rd5dcbc108f8e4e89"/>
    <p:sldId xmlns:r="http://schemas.openxmlformats.org/officeDocument/2006/relationships" id="257" r:id="Ra9754957062148a1"/>
    <p:sldId xmlns:r="http://schemas.openxmlformats.org/officeDocument/2006/relationships" id="258" r:id="Reac2bbcab71f4ac2"/>
    <p:sldId xmlns:r="http://schemas.openxmlformats.org/officeDocument/2006/relationships" id="259" r:id="R7f0e4a5c2a424f83"/>
    <p:sldId xmlns:r="http://schemas.openxmlformats.org/officeDocument/2006/relationships" id="260" r:id="R03ebb65d0d424ce1"/>
    <p:sldId xmlns:r="http://schemas.openxmlformats.org/officeDocument/2006/relationships" id="261" r:id="R21da78653f4e4623"/>
    <p:sldId xmlns:r="http://schemas.openxmlformats.org/officeDocument/2006/relationships" id="262" r:id="Rb41c3a3ea836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15fa12ccd433d" /><Relationship Type="http://schemas.openxmlformats.org/officeDocument/2006/relationships/slide" Target="/ppt/slides/slide1.xml" Id="Rd5dcbc108f8e4e89" /><Relationship Type="http://schemas.openxmlformats.org/officeDocument/2006/relationships/slide" Target="/ppt/slides/slide2.xml" Id="Ra9754957062148a1" /><Relationship Type="http://schemas.openxmlformats.org/officeDocument/2006/relationships/slide" Target="/ppt/slides/slide3.xml" Id="Reac2bbcab71f4ac2" /><Relationship Type="http://schemas.openxmlformats.org/officeDocument/2006/relationships/slide" Target="/ppt/slides/slide4.xml" Id="R7f0e4a5c2a424f83" /><Relationship Type="http://schemas.openxmlformats.org/officeDocument/2006/relationships/slide" Target="/ppt/slides/slide5.xml" Id="R03ebb65d0d424ce1" /><Relationship Type="http://schemas.openxmlformats.org/officeDocument/2006/relationships/slide" Target="/ppt/slides/slide6.xml" Id="R21da78653f4e4623" /><Relationship Type="http://schemas.openxmlformats.org/officeDocument/2006/relationships/slide" Target="/ppt/slides/slide7.xml" Id="Rb41c3a3ea836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2d1ab04af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9f4c585a40be" /><Relationship Type="http://schemas.openxmlformats.org/officeDocument/2006/relationships/theme" Target="/ppt/slideMasters/theme/theme1.xml" Id="Rb2190ad10e45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09f4c585a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712e9dd0d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5d0f3cc9e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3748490c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64904460d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869ffcdce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aeee5a45d4c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df128afb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GÅSVAND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GÅSVAND EIENDOM AS ble etablert [år] og holder til i Rindal.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63 226 830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76 302 811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HOTELINVEST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6657 Rindal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71665131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