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d9748aef8444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6bb294980f40c0"/>
  </p:sldMasterIdLst>
  <p:sldIdLst>
    <p:sldId xmlns:r="http://schemas.openxmlformats.org/officeDocument/2006/relationships" id="256" r:id="Rb38432cb4d8347a0"/>
    <p:sldId xmlns:r="http://schemas.openxmlformats.org/officeDocument/2006/relationships" id="257" r:id="R333cdd2e9e5e429b"/>
    <p:sldId xmlns:r="http://schemas.openxmlformats.org/officeDocument/2006/relationships" id="258" r:id="Rb20285117d434b65"/>
    <p:sldId xmlns:r="http://schemas.openxmlformats.org/officeDocument/2006/relationships" id="259" r:id="R31bc9d3d27ad4174"/>
    <p:sldId xmlns:r="http://schemas.openxmlformats.org/officeDocument/2006/relationships" id="260" r:id="R56e0e24aa13e49c8"/>
    <p:sldId xmlns:r="http://schemas.openxmlformats.org/officeDocument/2006/relationships" id="261" r:id="R350e278d1ef6471c"/>
    <p:sldId xmlns:r="http://schemas.openxmlformats.org/officeDocument/2006/relationships" id="262" r:id="R610b9cf778e346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6bb294980f40c0" /><Relationship Type="http://schemas.openxmlformats.org/officeDocument/2006/relationships/slide" Target="/ppt/slides/slide1.xml" Id="Rb38432cb4d8347a0" /><Relationship Type="http://schemas.openxmlformats.org/officeDocument/2006/relationships/slide" Target="/ppt/slides/slide2.xml" Id="R333cdd2e9e5e429b" /><Relationship Type="http://schemas.openxmlformats.org/officeDocument/2006/relationships/slide" Target="/ppt/slides/slide3.xml" Id="Rb20285117d434b65" /><Relationship Type="http://schemas.openxmlformats.org/officeDocument/2006/relationships/slide" Target="/ppt/slides/slide4.xml" Id="R31bc9d3d27ad4174" /><Relationship Type="http://schemas.openxmlformats.org/officeDocument/2006/relationships/slide" Target="/ppt/slides/slide5.xml" Id="R56e0e24aa13e49c8" /><Relationship Type="http://schemas.openxmlformats.org/officeDocument/2006/relationships/slide" Target="/ppt/slides/slide6.xml" Id="R350e278d1ef6471c" /><Relationship Type="http://schemas.openxmlformats.org/officeDocument/2006/relationships/slide" Target="/ppt/slides/slide7.xml" Id="R610b9cf778e346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f49c1c50f14b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3fa2ef23a844eb" /><Relationship Type="http://schemas.openxmlformats.org/officeDocument/2006/relationships/theme" Target="/ppt/slideMasters/theme/theme1.xml" Id="Rf87f344835364d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3fa2ef23a844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edc4b6374d4d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a7cb0e94d4e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2df6647ac4c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0771cbdc641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3a4a15a8742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d2de60ed541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bb18056c449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DARABI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DARABI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DARABI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DARABI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DARABI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DARABI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29 100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DARABI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DARABI NIMA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DARABI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Maridalsveien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929 414 713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DARABI AS</a:t>
            </a:r>
          </a:p>
        </p:txBody>
      </p:sp>
    </p:spTree>
  </p:cSld>
  <p:clrMapOvr>
    <a:masterClrMapping xmlns:a="http://schemas.openxmlformats.org/drawingml/2006/main"/>
  </p:clrMapOvr>
</p:sld>
</file>