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7b7454f66044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08ccce8b6d476c"/>
  </p:sldMasterIdLst>
  <p:sldIdLst>
    <p:sldId xmlns:r="http://schemas.openxmlformats.org/officeDocument/2006/relationships" id="256" r:id="Rfa083959ea3a4d00"/>
    <p:sldId xmlns:r="http://schemas.openxmlformats.org/officeDocument/2006/relationships" id="257" r:id="R25adc5a71d824798"/>
    <p:sldId xmlns:r="http://schemas.openxmlformats.org/officeDocument/2006/relationships" id="258" r:id="R6af5a93616454fd5"/>
    <p:sldId xmlns:r="http://schemas.openxmlformats.org/officeDocument/2006/relationships" id="259" r:id="Ra80892fe317c4a3d"/>
    <p:sldId xmlns:r="http://schemas.openxmlformats.org/officeDocument/2006/relationships" id="260" r:id="R1e648b8f2ded470c"/>
    <p:sldId xmlns:r="http://schemas.openxmlformats.org/officeDocument/2006/relationships" id="261" r:id="Rd29488e348be44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08ccce8b6d476c" /><Relationship Type="http://schemas.openxmlformats.org/officeDocument/2006/relationships/slide" Target="/ppt/slides/slide1.xml" Id="Rfa083959ea3a4d00" /><Relationship Type="http://schemas.openxmlformats.org/officeDocument/2006/relationships/slide" Target="/ppt/slides/slide2.xml" Id="R25adc5a71d824798" /><Relationship Type="http://schemas.openxmlformats.org/officeDocument/2006/relationships/slide" Target="/ppt/slides/slide3.xml" Id="R6af5a93616454fd5" /><Relationship Type="http://schemas.openxmlformats.org/officeDocument/2006/relationships/slide" Target="/ppt/slides/slide4.xml" Id="Ra80892fe317c4a3d" /><Relationship Type="http://schemas.openxmlformats.org/officeDocument/2006/relationships/slide" Target="/ppt/slides/slide5.xml" Id="R1e648b8f2ded470c" /><Relationship Type="http://schemas.openxmlformats.org/officeDocument/2006/relationships/slide" Target="/ppt/slides/slide6.xml" Id="Rd29488e348be44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4d31e5f3a94b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6a7e3c1cf4d3f" /><Relationship Type="http://schemas.openxmlformats.org/officeDocument/2006/relationships/theme" Target="/ppt/slideMasters/theme/theme1.xml" Id="R0a96af39dc744f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f6a7e3c1cf4d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43cb5371d43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de32f2f304f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5629d62ba48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515a02aa148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c9ac5ec1743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44c753d2041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TF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VAISVILA TADAS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929 372 913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