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4d493f28ef4f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17e4f2eb244743"/>
  </p:sldMasterIdLst>
  <p:sldIdLst>
    <p:sldId xmlns:r="http://schemas.openxmlformats.org/officeDocument/2006/relationships" id="256" r:id="R36bd5e3f9e334167"/>
    <p:sldId xmlns:r="http://schemas.openxmlformats.org/officeDocument/2006/relationships" id="257" r:id="R727fc27b69e841f6"/>
    <p:sldId xmlns:r="http://schemas.openxmlformats.org/officeDocument/2006/relationships" id="258" r:id="R9815519b1ae1472b"/>
    <p:sldId xmlns:r="http://schemas.openxmlformats.org/officeDocument/2006/relationships" id="259" r:id="R1cc6411487e04616"/>
    <p:sldId xmlns:r="http://schemas.openxmlformats.org/officeDocument/2006/relationships" id="260" r:id="Rea577ceb70f04831"/>
    <p:sldId xmlns:r="http://schemas.openxmlformats.org/officeDocument/2006/relationships" id="261" r:id="R9f25fc0ebbc0450c"/>
    <p:sldId xmlns:r="http://schemas.openxmlformats.org/officeDocument/2006/relationships" id="262" r:id="R6af9348bc96943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7e4f2eb244743" /><Relationship Type="http://schemas.openxmlformats.org/officeDocument/2006/relationships/slide" Target="/ppt/slides/slide1.xml" Id="R36bd5e3f9e334167" /><Relationship Type="http://schemas.openxmlformats.org/officeDocument/2006/relationships/slide" Target="/ppt/slides/slide2.xml" Id="R727fc27b69e841f6" /><Relationship Type="http://schemas.openxmlformats.org/officeDocument/2006/relationships/slide" Target="/ppt/slides/slide3.xml" Id="R9815519b1ae1472b" /><Relationship Type="http://schemas.openxmlformats.org/officeDocument/2006/relationships/slide" Target="/ppt/slides/slide4.xml" Id="R1cc6411487e04616" /><Relationship Type="http://schemas.openxmlformats.org/officeDocument/2006/relationships/slide" Target="/ppt/slides/slide5.xml" Id="Rea577ceb70f04831" /><Relationship Type="http://schemas.openxmlformats.org/officeDocument/2006/relationships/slide" Target="/ppt/slides/slide6.xml" Id="R9f25fc0ebbc0450c" /><Relationship Type="http://schemas.openxmlformats.org/officeDocument/2006/relationships/slide" Target="/ppt/slides/slide7.xml" Id="R6af9348bc96943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0c056aed244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47776f4c04ef3" /><Relationship Type="http://schemas.openxmlformats.org/officeDocument/2006/relationships/theme" Target="/ppt/slideMasters/theme/theme1.xml" Id="Re0e89ec1224f41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47776f4c04e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618aeb2454b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5d3043314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15f001ddb46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103852ee947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a8826d50f47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ca658aa5d4c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4d640fb5d43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BLANKENBORG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BLANKENBORG HOLDING AS ble etablert [år] og holder til i Sauda.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4 219 808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4 220 636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STIG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BERGSTUEN ARILD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KILI ODD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SAUA ERLEND OPHEIM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ÅDNE HAUGSLAND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JON HAUGSLAND  –  10,9 %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Kyrkjegata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4200 Sauda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929 355 113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