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385c61f4c4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8e94d518a47a3"/>
  </p:sldMasterIdLst>
  <p:sldIdLst>
    <p:sldId xmlns:r="http://schemas.openxmlformats.org/officeDocument/2006/relationships" id="256" r:id="Rc5bd96b1253e4d05"/>
    <p:sldId xmlns:r="http://schemas.openxmlformats.org/officeDocument/2006/relationships" id="257" r:id="R95ff553ab5ab4004"/>
    <p:sldId xmlns:r="http://schemas.openxmlformats.org/officeDocument/2006/relationships" id="258" r:id="R425fc21fcc614bb4"/>
    <p:sldId xmlns:r="http://schemas.openxmlformats.org/officeDocument/2006/relationships" id="259" r:id="R5fae3765460e45c9"/>
    <p:sldId xmlns:r="http://schemas.openxmlformats.org/officeDocument/2006/relationships" id="260" r:id="Rec227f881e044691"/>
    <p:sldId xmlns:r="http://schemas.openxmlformats.org/officeDocument/2006/relationships" id="261" r:id="R7d068662510747d0"/>
    <p:sldId xmlns:r="http://schemas.openxmlformats.org/officeDocument/2006/relationships" id="262" r:id="Rbf6b71edfec24a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8e94d518a47a3" /><Relationship Type="http://schemas.openxmlformats.org/officeDocument/2006/relationships/slide" Target="/ppt/slides/slide1.xml" Id="Rc5bd96b1253e4d05" /><Relationship Type="http://schemas.openxmlformats.org/officeDocument/2006/relationships/slide" Target="/ppt/slides/slide2.xml" Id="R95ff553ab5ab4004" /><Relationship Type="http://schemas.openxmlformats.org/officeDocument/2006/relationships/slide" Target="/ppt/slides/slide3.xml" Id="R425fc21fcc614bb4" /><Relationship Type="http://schemas.openxmlformats.org/officeDocument/2006/relationships/slide" Target="/ppt/slides/slide4.xml" Id="R5fae3765460e45c9" /><Relationship Type="http://schemas.openxmlformats.org/officeDocument/2006/relationships/slide" Target="/ppt/slides/slide5.xml" Id="Rec227f881e044691" /><Relationship Type="http://schemas.openxmlformats.org/officeDocument/2006/relationships/slide" Target="/ppt/slides/slide6.xml" Id="R7d068662510747d0" /><Relationship Type="http://schemas.openxmlformats.org/officeDocument/2006/relationships/slide" Target="/ppt/slides/slide7.xml" Id="Rbf6b71edfec24a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8ea8df14940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9b7afa54d4815" /><Relationship Type="http://schemas.openxmlformats.org/officeDocument/2006/relationships/theme" Target="/ppt/slideMasters/theme/theme1.xml" Id="R3ed1680017ff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9b7afa54d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30c36145f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94925fdbc4a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d230874364c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7968a4027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4dfa98acd4f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9ba68c4214b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6b8d6df89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