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164235d84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45ef7540c4528"/>
  </p:sldMasterIdLst>
  <p:sldIdLst>
    <p:sldId xmlns:r="http://schemas.openxmlformats.org/officeDocument/2006/relationships" id="256" r:id="Rd6a7de3f54fd42b9"/>
    <p:sldId xmlns:r="http://schemas.openxmlformats.org/officeDocument/2006/relationships" id="257" r:id="R992289cc4e7c4dcc"/>
    <p:sldId xmlns:r="http://schemas.openxmlformats.org/officeDocument/2006/relationships" id="258" r:id="Ra501563280d34fbe"/>
    <p:sldId xmlns:r="http://schemas.openxmlformats.org/officeDocument/2006/relationships" id="259" r:id="R274437319cbf439e"/>
    <p:sldId xmlns:r="http://schemas.openxmlformats.org/officeDocument/2006/relationships" id="260" r:id="Rd806fe15e9404a3f"/>
    <p:sldId xmlns:r="http://schemas.openxmlformats.org/officeDocument/2006/relationships" id="261" r:id="R5f24cc6a149d40d4"/>
    <p:sldId xmlns:r="http://schemas.openxmlformats.org/officeDocument/2006/relationships" id="262" r:id="R46280d6215224e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45ef7540c4528" /><Relationship Type="http://schemas.openxmlformats.org/officeDocument/2006/relationships/slide" Target="/ppt/slides/slide1.xml" Id="Rd6a7de3f54fd42b9" /><Relationship Type="http://schemas.openxmlformats.org/officeDocument/2006/relationships/slide" Target="/ppt/slides/slide2.xml" Id="R992289cc4e7c4dcc" /><Relationship Type="http://schemas.openxmlformats.org/officeDocument/2006/relationships/slide" Target="/ppt/slides/slide3.xml" Id="Ra501563280d34fbe" /><Relationship Type="http://schemas.openxmlformats.org/officeDocument/2006/relationships/slide" Target="/ppt/slides/slide4.xml" Id="R274437319cbf439e" /><Relationship Type="http://schemas.openxmlformats.org/officeDocument/2006/relationships/slide" Target="/ppt/slides/slide5.xml" Id="Rd806fe15e9404a3f" /><Relationship Type="http://schemas.openxmlformats.org/officeDocument/2006/relationships/slide" Target="/ppt/slides/slide6.xml" Id="R5f24cc6a149d40d4" /><Relationship Type="http://schemas.openxmlformats.org/officeDocument/2006/relationships/slide" Target="/ppt/slides/slide7.xml" Id="R46280d6215224e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e778a8647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01fc31fc7489c" /><Relationship Type="http://schemas.openxmlformats.org/officeDocument/2006/relationships/theme" Target="/ppt/slideMasters/theme/theme1.xml" Id="R55f72f6b58b7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e01fc31fc7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adac655a4c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3c486f29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bcae12c1b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a16364d68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2dd7d282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165a65e347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d88cff40c46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KEVIN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Kevin Balland, Balandsneset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