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569f0dac3e40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fc9b3f047945c7"/>
  </p:sldMasterIdLst>
  <p:sldIdLst>
    <p:sldId xmlns:r="http://schemas.openxmlformats.org/officeDocument/2006/relationships" id="256" r:id="R75d765541a4e4c66"/>
    <p:sldId xmlns:r="http://schemas.openxmlformats.org/officeDocument/2006/relationships" id="257" r:id="R234211cd173b4e7a"/>
    <p:sldId xmlns:r="http://schemas.openxmlformats.org/officeDocument/2006/relationships" id="258" r:id="Rd9f2c8065ee949a9"/>
    <p:sldId xmlns:r="http://schemas.openxmlformats.org/officeDocument/2006/relationships" id="259" r:id="Rbc09590c8e04471a"/>
    <p:sldId xmlns:r="http://schemas.openxmlformats.org/officeDocument/2006/relationships" id="260" r:id="R1829d64a35d54e41"/>
    <p:sldId xmlns:r="http://schemas.openxmlformats.org/officeDocument/2006/relationships" id="261" r:id="Reb04ac38a80e4d9c"/>
    <p:sldId xmlns:r="http://schemas.openxmlformats.org/officeDocument/2006/relationships" id="262" r:id="Rda0866c4553a45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fc9b3f047945c7" /><Relationship Type="http://schemas.openxmlformats.org/officeDocument/2006/relationships/slide" Target="/ppt/slides/slide1.xml" Id="R75d765541a4e4c66" /><Relationship Type="http://schemas.openxmlformats.org/officeDocument/2006/relationships/slide" Target="/ppt/slides/slide2.xml" Id="R234211cd173b4e7a" /><Relationship Type="http://schemas.openxmlformats.org/officeDocument/2006/relationships/slide" Target="/ppt/slides/slide3.xml" Id="Rd9f2c8065ee949a9" /><Relationship Type="http://schemas.openxmlformats.org/officeDocument/2006/relationships/slide" Target="/ppt/slides/slide4.xml" Id="Rbc09590c8e04471a" /><Relationship Type="http://schemas.openxmlformats.org/officeDocument/2006/relationships/slide" Target="/ppt/slides/slide5.xml" Id="R1829d64a35d54e41" /><Relationship Type="http://schemas.openxmlformats.org/officeDocument/2006/relationships/slide" Target="/ppt/slides/slide6.xml" Id="Reb04ac38a80e4d9c" /><Relationship Type="http://schemas.openxmlformats.org/officeDocument/2006/relationships/slide" Target="/ppt/slides/slide7.xml" Id="Rda0866c4553a45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1199a40c2c45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f60be21ad4d1f" /><Relationship Type="http://schemas.openxmlformats.org/officeDocument/2006/relationships/theme" Target="/ppt/slideMasters/theme/theme1.xml" Id="Rf3020788e3ae49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0f60be21ad4d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2a4db9e624c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111b3f26148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2d131789149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02bc8d7c749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5242155ee4f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b11cb553b45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c4e6ae4094c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 INVESTERER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 INVESTERER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−120 261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2 776 833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SCHIØLDE JOACHIM ANDRE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Fjellsmauet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