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c4a0c051c4f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af7b5ae01481a"/>
  </p:sldMasterIdLst>
  <p:sldIdLst>
    <p:sldId xmlns:r="http://schemas.openxmlformats.org/officeDocument/2006/relationships" id="256" r:id="Ra0c242954eff4043"/>
    <p:sldId xmlns:r="http://schemas.openxmlformats.org/officeDocument/2006/relationships" id="257" r:id="R740d82dceeda4687"/>
    <p:sldId xmlns:r="http://schemas.openxmlformats.org/officeDocument/2006/relationships" id="258" r:id="Ra5c9b75ffd8542af"/>
    <p:sldId xmlns:r="http://schemas.openxmlformats.org/officeDocument/2006/relationships" id="259" r:id="Rffc72c8fca774ae4"/>
    <p:sldId xmlns:r="http://schemas.openxmlformats.org/officeDocument/2006/relationships" id="260" r:id="Rcdc1cca10ec849b6"/>
    <p:sldId xmlns:r="http://schemas.openxmlformats.org/officeDocument/2006/relationships" id="261" r:id="Rd5431f9f22084fb5"/>
    <p:sldId xmlns:r="http://schemas.openxmlformats.org/officeDocument/2006/relationships" id="262" r:id="R57d7ba7543c44f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af7b5ae01481a" /><Relationship Type="http://schemas.openxmlformats.org/officeDocument/2006/relationships/slide" Target="/ppt/slides/slide1.xml" Id="Ra0c242954eff4043" /><Relationship Type="http://schemas.openxmlformats.org/officeDocument/2006/relationships/slide" Target="/ppt/slides/slide2.xml" Id="R740d82dceeda4687" /><Relationship Type="http://schemas.openxmlformats.org/officeDocument/2006/relationships/slide" Target="/ppt/slides/slide3.xml" Id="Ra5c9b75ffd8542af" /><Relationship Type="http://schemas.openxmlformats.org/officeDocument/2006/relationships/slide" Target="/ppt/slides/slide4.xml" Id="Rffc72c8fca774ae4" /><Relationship Type="http://schemas.openxmlformats.org/officeDocument/2006/relationships/slide" Target="/ppt/slides/slide5.xml" Id="Rcdc1cca10ec849b6" /><Relationship Type="http://schemas.openxmlformats.org/officeDocument/2006/relationships/slide" Target="/ppt/slides/slide6.xml" Id="Rd5431f9f22084fb5" /><Relationship Type="http://schemas.openxmlformats.org/officeDocument/2006/relationships/slide" Target="/ppt/slides/slide7.xml" Id="R57d7ba7543c44f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b45378075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0a3f0a29e49c2" /><Relationship Type="http://schemas.openxmlformats.org/officeDocument/2006/relationships/theme" Target="/ppt/slideMasters/theme/theme1.xml" Id="R66ecabe96668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20a3f0a29e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8c9cc2f38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a9641923b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5d8120000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273af61c9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890ddc87640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39bea6782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13da4857749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