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89ce5a686444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f3d57a25b1427a"/>
  </p:sldMasterIdLst>
  <p:sldIdLst>
    <p:sldId xmlns:r="http://schemas.openxmlformats.org/officeDocument/2006/relationships" id="256" r:id="Re496ab76ca7548bb"/>
    <p:sldId xmlns:r="http://schemas.openxmlformats.org/officeDocument/2006/relationships" id="257" r:id="R6e78fbea57ba41cd"/>
    <p:sldId xmlns:r="http://schemas.openxmlformats.org/officeDocument/2006/relationships" id="258" r:id="R887b67a9064246d6"/>
    <p:sldId xmlns:r="http://schemas.openxmlformats.org/officeDocument/2006/relationships" id="259" r:id="Ra7c76a28b60a414d"/>
    <p:sldId xmlns:r="http://schemas.openxmlformats.org/officeDocument/2006/relationships" id="260" r:id="R66517e87567240be"/>
    <p:sldId xmlns:r="http://schemas.openxmlformats.org/officeDocument/2006/relationships" id="261" r:id="R294e068631354f42"/>
    <p:sldId xmlns:r="http://schemas.openxmlformats.org/officeDocument/2006/relationships" id="262" r:id="R95db604c66a3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3d57a25b1427a" /><Relationship Type="http://schemas.openxmlformats.org/officeDocument/2006/relationships/slide" Target="/ppt/slides/slide1.xml" Id="Re496ab76ca7548bb" /><Relationship Type="http://schemas.openxmlformats.org/officeDocument/2006/relationships/slide" Target="/ppt/slides/slide2.xml" Id="R6e78fbea57ba41cd" /><Relationship Type="http://schemas.openxmlformats.org/officeDocument/2006/relationships/slide" Target="/ppt/slides/slide3.xml" Id="R887b67a9064246d6" /><Relationship Type="http://schemas.openxmlformats.org/officeDocument/2006/relationships/slide" Target="/ppt/slides/slide4.xml" Id="Ra7c76a28b60a414d" /><Relationship Type="http://schemas.openxmlformats.org/officeDocument/2006/relationships/slide" Target="/ppt/slides/slide5.xml" Id="R66517e87567240be" /><Relationship Type="http://schemas.openxmlformats.org/officeDocument/2006/relationships/slide" Target="/ppt/slides/slide6.xml" Id="R294e068631354f42" /><Relationship Type="http://schemas.openxmlformats.org/officeDocument/2006/relationships/slide" Target="/ppt/slides/slide7.xml" Id="R95db604c66a3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8cb7315184b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28a70f5e34292" /><Relationship Type="http://schemas.openxmlformats.org/officeDocument/2006/relationships/theme" Target="/ppt/slideMasters/theme/theme1.xml" Id="Ra544973820e64c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e28a70f5e342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88b0c432d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6ff4354ee4d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a2d8468db43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6448b3caa4e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029911c18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21159fb704d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f965bd1dd45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PARAGON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PARAGON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UTOSLAHTI TUOMO ANTON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929 106 954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