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8d4f9a8f744d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d0bbae7d98401e"/>
  </p:sldMasterIdLst>
  <p:sldIdLst>
    <p:sldId xmlns:r="http://schemas.openxmlformats.org/officeDocument/2006/relationships" id="256" r:id="R6057e43050e74c5c"/>
    <p:sldId xmlns:r="http://schemas.openxmlformats.org/officeDocument/2006/relationships" id="257" r:id="R27e2991567b147d5"/>
    <p:sldId xmlns:r="http://schemas.openxmlformats.org/officeDocument/2006/relationships" id="258" r:id="R9dd7c7f8117c4f3a"/>
    <p:sldId xmlns:r="http://schemas.openxmlformats.org/officeDocument/2006/relationships" id="259" r:id="R89620ed8ba52431e"/>
    <p:sldId xmlns:r="http://schemas.openxmlformats.org/officeDocument/2006/relationships" id="260" r:id="Rdc6891e08c144cf1"/>
    <p:sldId xmlns:r="http://schemas.openxmlformats.org/officeDocument/2006/relationships" id="261" r:id="R3989d52286d14671"/>
    <p:sldId xmlns:r="http://schemas.openxmlformats.org/officeDocument/2006/relationships" id="262" r:id="R11ef1e91cdd244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0bbae7d98401e" /><Relationship Type="http://schemas.openxmlformats.org/officeDocument/2006/relationships/slide" Target="/ppt/slides/slide1.xml" Id="R6057e43050e74c5c" /><Relationship Type="http://schemas.openxmlformats.org/officeDocument/2006/relationships/slide" Target="/ppt/slides/slide2.xml" Id="R27e2991567b147d5" /><Relationship Type="http://schemas.openxmlformats.org/officeDocument/2006/relationships/slide" Target="/ppt/slides/slide3.xml" Id="R9dd7c7f8117c4f3a" /><Relationship Type="http://schemas.openxmlformats.org/officeDocument/2006/relationships/slide" Target="/ppt/slides/slide4.xml" Id="R89620ed8ba52431e" /><Relationship Type="http://schemas.openxmlformats.org/officeDocument/2006/relationships/slide" Target="/ppt/slides/slide5.xml" Id="Rdc6891e08c144cf1" /><Relationship Type="http://schemas.openxmlformats.org/officeDocument/2006/relationships/slide" Target="/ppt/slides/slide6.xml" Id="R3989d52286d14671" /><Relationship Type="http://schemas.openxmlformats.org/officeDocument/2006/relationships/slide" Target="/ppt/slides/slide7.xml" Id="R11ef1e91cdd244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d250472ec44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5ad25a1ea41ed" /><Relationship Type="http://schemas.openxmlformats.org/officeDocument/2006/relationships/theme" Target="/ppt/slideMasters/theme/theme1.xml" Id="Rba8fa6d0558d4c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5ad25a1ea41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7eba484db46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d0d608a1a42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9324a0bc0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b05500a074a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469c71c2d43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37162fed741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efbbd77774a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BOLAKS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16 763 282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51 347 948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1 801 147 992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P2H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JOHO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TOMAHAWK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 INVEST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PROMARE AS  –  8,4 %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929 068 319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