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1f68bdf985448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bb061580ecb4994"/>
  </p:sldMasterIdLst>
  <p:sldIdLst>
    <p:sldId xmlns:r="http://schemas.openxmlformats.org/officeDocument/2006/relationships" id="256" r:id="R4d6ab01374ff4639"/>
    <p:sldId xmlns:r="http://schemas.openxmlformats.org/officeDocument/2006/relationships" id="257" r:id="R98233f054f1d4455"/>
    <p:sldId xmlns:r="http://schemas.openxmlformats.org/officeDocument/2006/relationships" id="258" r:id="Rf68e8501c18d4e0e"/>
    <p:sldId xmlns:r="http://schemas.openxmlformats.org/officeDocument/2006/relationships" id="259" r:id="R64a2be8be04f4649"/>
    <p:sldId xmlns:r="http://schemas.openxmlformats.org/officeDocument/2006/relationships" id="260" r:id="R709cb635fc0f495a"/>
    <p:sldId xmlns:r="http://schemas.openxmlformats.org/officeDocument/2006/relationships" id="261" r:id="Rc59abdeb18e44b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b061580ecb4994" /><Relationship Type="http://schemas.openxmlformats.org/officeDocument/2006/relationships/slide" Target="/ppt/slides/slide1.xml" Id="R4d6ab01374ff4639" /><Relationship Type="http://schemas.openxmlformats.org/officeDocument/2006/relationships/slide" Target="/ppt/slides/slide2.xml" Id="R98233f054f1d4455" /><Relationship Type="http://schemas.openxmlformats.org/officeDocument/2006/relationships/slide" Target="/ppt/slides/slide3.xml" Id="Rf68e8501c18d4e0e" /><Relationship Type="http://schemas.openxmlformats.org/officeDocument/2006/relationships/slide" Target="/ppt/slides/slide4.xml" Id="R64a2be8be04f4649" /><Relationship Type="http://schemas.openxmlformats.org/officeDocument/2006/relationships/slide" Target="/ppt/slides/slide5.xml" Id="R709cb635fc0f495a" /><Relationship Type="http://schemas.openxmlformats.org/officeDocument/2006/relationships/slide" Target="/ppt/slides/slide6.xml" Id="Rc59abdeb18e44b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b1d075ba184a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b54bbcb3214052" /><Relationship Type="http://schemas.openxmlformats.org/officeDocument/2006/relationships/theme" Target="/ppt/slideMasters/theme/theme1.xml" Id="R26c63c42444748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b54bbcb32140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1d6774a7ae41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607238f6af43d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ba8f454fe848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eef6a35fb54f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94327e6a334b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18bf0d7b904a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TOUCH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TOUCH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TOUCH HOLDING AS ble etablert [år] og holder til i Porsgrunn.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TOUCH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TOUCH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TOUCH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430 800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−84 486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−455 125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5 136 708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6 096 173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TOUCH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Movegen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3946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929 028 813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TOUCH HOLDING AS</a:t>
            </a:r>
          </a:p>
        </p:txBody>
      </p:sp>
    </p:spTree>
  </p:cSld>
  <p:clrMapOvr>
    <a:masterClrMapping xmlns:a="http://schemas.openxmlformats.org/drawingml/2006/main"/>
  </p:clrMapOvr>
</p:sld>
</file>