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ac0cd9145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94874c21a4c1f"/>
  </p:sldMasterIdLst>
  <p:sldIdLst>
    <p:sldId xmlns:r="http://schemas.openxmlformats.org/officeDocument/2006/relationships" id="256" r:id="Rab0a6c12021b49fa"/>
    <p:sldId xmlns:r="http://schemas.openxmlformats.org/officeDocument/2006/relationships" id="257" r:id="R35649fc3f9184bb1"/>
    <p:sldId xmlns:r="http://schemas.openxmlformats.org/officeDocument/2006/relationships" id="258" r:id="R0c4baed597ac4294"/>
    <p:sldId xmlns:r="http://schemas.openxmlformats.org/officeDocument/2006/relationships" id="259" r:id="Rcf95dfbdebb44c32"/>
    <p:sldId xmlns:r="http://schemas.openxmlformats.org/officeDocument/2006/relationships" id="260" r:id="R237a66f6510e46de"/>
    <p:sldId xmlns:r="http://schemas.openxmlformats.org/officeDocument/2006/relationships" id="261" r:id="R4ad5361412c84676"/>
    <p:sldId xmlns:r="http://schemas.openxmlformats.org/officeDocument/2006/relationships" id="262" r:id="Re9ad7aaf5160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94874c21a4c1f" /><Relationship Type="http://schemas.openxmlformats.org/officeDocument/2006/relationships/slide" Target="/ppt/slides/slide1.xml" Id="Rab0a6c12021b49fa" /><Relationship Type="http://schemas.openxmlformats.org/officeDocument/2006/relationships/slide" Target="/ppt/slides/slide2.xml" Id="R35649fc3f9184bb1" /><Relationship Type="http://schemas.openxmlformats.org/officeDocument/2006/relationships/slide" Target="/ppt/slides/slide3.xml" Id="R0c4baed597ac4294" /><Relationship Type="http://schemas.openxmlformats.org/officeDocument/2006/relationships/slide" Target="/ppt/slides/slide4.xml" Id="Rcf95dfbdebb44c32" /><Relationship Type="http://schemas.openxmlformats.org/officeDocument/2006/relationships/slide" Target="/ppt/slides/slide5.xml" Id="R237a66f6510e46de" /><Relationship Type="http://schemas.openxmlformats.org/officeDocument/2006/relationships/slide" Target="/ppt/slides/slide6.xml" Id="R4ad5361412c84676" /><Relationship Type="http://schemas.openxmlformats.org/officeDocument/2006/relationships/slide" Target="/ppt/slides/slide7.xml" Id="Re9ad7aaf5160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c701dfcb74d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14649fcf74a47" /><Relationship Type="http://schemas.openxmlformats.org/officeDocument/2006/relationships/theme" Target="/ppt/slideMasters/theme/theme1.xml" Id="R1162ec128ee34b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14649fcf7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c940ea93e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917f9059648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51e2f4fd4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02073ee6a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51f843c4a4c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8f97804744c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cb788b8fc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