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d602bbff7945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54d9dd7b504606"/>
  </p:sldMasterIdLst>
  <p:sldIdLst>
    <p:sldId xmlns:r="http://schemas.openxmlformats.org/officeDocument/2006/relationships" id="256" r:id="R915df48cb0eb4ae3"/>
    <p:sldId xmlns:r="http://schemas.openxmlformats.org/officeDocument/2006/relationships" id="257" r:id="R1409099b7bde4f06"/>
    <p:sldId xmlns:r="http://schemas.openxmlformats.org/officeDocument/2006/relationships" id="258" r:id="Re8810ad503ae4e89"/>
    <p:sldId xmlns:r="http://schemas.openxmlformats.org/officeDocument/2006/relationships" id="259" r:id="Rd2505160620d48fc"/>
    <p:sldId xmlns:r="http://schemas.openxmlformats.org/officeDocument/2006/relationships" id="260" r:id="R2ee4d9dc5ff14db0"/>
    <p:sldId xmlns:r="http://schemas.openxmlformats.org/officeDocument/2006/relationships" id="261" r:id="Rb8bd9f84398442ba"/>
    <p:sldId xmlns:r="http://schemas.openxmlformats.org/officeDocument/2006/relationships" id="262" r:id="Rd9dd2edd587c41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4d9dd7b504606" /><Relationship Type="http://schemas.openxmlformats.org/officeDocument/2006/relationships/slide" Target="/ppt/slides/slide1.xml" Id="R915df48cb0eb4ae3" /><Relationship Type="http://schemas.openxmlformats.org/officeDocument/2006/relationships/slide" Target="/ppt/slides/slide2.xml" Id="R1409099b7bde4f06" /><Relationship Type="http://schemas.openxmlformats.org/officeDocument/2006/relationships/slide" Target="/ppt/slides/slide3.xml" Id="Re8810ad503ae4e89" /><Relationship Type="http://schemas.openxmlformats.org/officeDocument/2006/relationships/slide" Target="/ppt/slides/slide4.xml" Id="Rd2505160620d48fc" /><Relationship Type="http://schemas.openxmlformats.org/officeDocument/2006/relationships/slide" Target="/ppt/slides/slide5.xml" Id="R2ee4d9dc5ff14db0" /><Relationship Type="http://schemas.openxmlformats.org/officeDocument/2006/relationships/slide" Target="/ppt/slides/slide6.xml" Id="Rb8bd9f84398442ba" /><Relationship Type="http://schemas.openxmlformats.org/officeDocument/2006/relationships/slide" Target="/ppt/slides/slide7.xml" Id="Rd9dd2edd587c41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1ea562de243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19b8c385a405b" /><Relationship Type="http://schemas.openxmlformats.org/officeDocument/2006/relationships/theme" Target="/ppt/slideMasters/theme/theme1.xml" Id="R627025b38a3b40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319b8c385a40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bffb001a3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594c1ca634e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2b186a365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eb0838a7c43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d6f0cbc054f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124c98fd44a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7be88b85042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TO-SK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TO-SK INVEST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272 090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651 373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817 932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HOFF SKAVØY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Nordgardsvegen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928 979 679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TO-SK INVEST AS</a:t>
            </a:r>
          </a:p>
        </p:txBody>
      </p:sp>
    </p:spTree>
  </p:cSld>
  <p:clrMapOvr>
    <a:masterClrMapping xmlns:a="http://schemas.openxmlformats.org/drawingml/2006/main"/>
  </p:clrMapOvr>
</p:sld>
</file>