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3029f59dc47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625cd8f33454f"/>
  </p:sldMasterIdLst>
  <p:sldIdLst>
    <p:sldId xmlns:r="http://schemas.openxmlformats.org/officeDocument/2006/relationships" id="256" r:id="Ra09520f6d09a4687"/>
    <p:sldId xmlns:r="http://schemas.openxmlformats.org/officeDocument/2006/relationships" id="257" r:id="R3fc4de69c57e4015"/>
    <p:sldId xmlns:r="http://schemas.openxmlformats.org/officeDocument/2006/relationships" id="258" r:id="R02c452ddfb544101"/>
    <p:sldId xmlns:r="http://schemas.openxmlformats.org/officeDocument/2006/relationships" id="259" r:id="R61c6bf35cdeb4e78"/>
    <p:sldId xmlns:r="http://schemas.openxmlformats.org/officeDocument/2006/relationships" id="260" r:id="R66972ba6aeff4c45"/>
    <p:sldId xmlns:r="http://schemas.openxmlformats.org/officeDocument/2006/relationships" id="261" r:id="Rf18369dd3ca4477d"/>
    <p:sldId xmlns:r="http://schemas.openxmlformats.org/officeDocument/2006/relationships" id="262" r:id="Re7d2b4c3b2e1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625cd8f33454f" /><Relationship Type="http://schemas.openxmlformats.org/officeDocument/2006/relationships/slide" Target="/ppt/slides/slide1.xml" Id="Ra09520f6d09a4687" /><Relationship Type="http://schemas.openxmlformats.org/officeDocument/2006/relationships/slide" Target="/ppt/slides/slide2.xml" Id="R3fc4de69c57e4015" /><Relationship Type="http://schemas.openxmlformats.org/officeDocument/2006/relationships/slide" Target="/ppt/slides/slide3.xml" Id="R02c452ddfb544101" /><Relationship Type="http://schemas.openxmlformats.org/officeDocument/2006/relationships/slide" Target="/ppt/slides/slide4.xml" Id="R61c6bf35cdeb4e78" /><Relationship Type="http://schemas.openxmlformats.org/officeDocument/2006/relationships/slide" Target="/ppt/slides/slide5.xml" Id="R66972ba6aeff4c45" /><Relationship Type="http://schemas.openxmlformats.org/officeDocument/2006/relationships/slide" Target="/ppt/slides/slide6.xml" Id="Rf18369dd3ca4477d" /><Relationship Type="http://schemas.openxmlformats.org/officeDocument/2006/relationships/slide" Target="/ppt/slides/slide7.xml" Id="Re7d2b4c3b2e1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28c13bd794c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289c5ccd4ad5" /><Relationship Type="http://schemas.openxmlformats.org/officeDocument/2006/relationships/theme" Target="/ppt/slideMasters/theme/theme1.xml" Id="Rf9657c2af0fe49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24289c5ccd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f363c610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d699d74334e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4bfa22c0045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175a138a0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ae5dcb14a42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8a9c0d2044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c8a4225e9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