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45caa4388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0c5caa94e49ad"/>
  </p:sldMasterIdLst>
  <p:sldIdLst>
    <p:sldId xmlns:r="http://schemas.openxmlformats.org/officeDocument/2006/relationships" id="256" r:id="Re6c3f2fa8328494e"/>
    <p:sldId xmlns:r="http://schemas.openxmlformats.org/officeDocument/2006/relationships" id="257" r:id="Rc83eb3ff99aa4f2c"/>
    <p:sldId xmlns:r="http://schemas.openxmlformats.org/officeDocument/2006/relationships" id="258" r:id="R093205ccbdd5489b"/>
    <p:sldId xmlns:r="http://schemas.openxmlformats.org/officeDocument/2006/relationships" id="259" r:id="R9f26c9725e494d7c"/>
    <p:sldId xmlns:r="http://schemas.openxmlformats.org/officeDocument/2006/relationships" id="260" r:id="Re4038a263d7e481f"/>
    <p:sldId xmlns:r="http://schemas.openxmlformats.org/officeDocument/2006/relationships" id="261" r:id="Reb173ff03c2e4297"/>
    <p:sldId xmlns:r="http://schemas.openxmlformats.org/officeDocument/2006/relationships" id="262" r:id="Ra98dcdaeffce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0c5caa94e49ad" /><Relationship Type="http://schemas.openxmlformats.org/officeDocument/2006/relationships/slide" Target="/ppt/slides/slide1.xml" Id="Re6c3f2fa8328494e" /><Relationship Type="http://schemas.openxmlformats.org/officeDocument/2006/relationships/slide" Target="/ppt/slides/slide2.xml" Id="Rc83eb3ff99aa4f2c" /><Relationship Type="http://schemas.openxmlformats.org/officeDocument/2006/relationships/slide" Target="/ppt/slides/slide3.xml" Id="R093205ccbdd5489b" /><Relationship Type="http://schemas.openxmlformats.org/officeDocument/2006/relationships/slide" Target="/ppt/slides/slide4.xml" Id="R9f26c9725e494d7c" /><Relationship Type="http://schemas.openxmlformats.org/officeDocument/2006/relationships/slide" Target="/ppt/slides/slide5.xml" Id="Re4038a263d7e481f" /><Relationship Type="http://schemas.openxmlformats.org/officeDocument/2006/relationships/slide" Target="/ppt/slides/slide6.xml" Id="Reb173ff03c2e4297" /><Relationship Type="http://schemas.openxmlformats.org/officeDocument/2006/relationships/slide" Target="/ppt/slides/slide7.xml" Id="Ra98dcdaeffce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10ea43702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bba91118e4917" /><Relationship Type="http://schemas.openxmlformats.org/officeDocument/2006/relationships/theme" Target="/ppt/slideMasters/theme/theme1.xml" Id="R8f914d5e0f35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bba91118e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339edef95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0eac9a1ff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bd967eade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07c6aa9f5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b02148e6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05fc6c67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6fb40617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