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6869fd6b794c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34b2336044152"/>
  </p:sldMasterIdLst>
  <p:sldIdLst>
    <p:sldId xmlns:r="http://schemas.openxmlformats.org/officeDocument/2006/relationships" id="256" r:id="Rafa73d737ccf45b8"/>
    <p:sldId xmlns:r="http://schemas.openxmlformats.org/officeDocument/2006/relationships" id="257" r:id="R043da4c96bd64523"/>
    <p:sldId xmlns:r="http://schemas.openxmlformats.org/officeDocument/2006/relationships" id="258" r:id="R00345d1e9af6451a"/>
    <p:sldId xmlns:r="http://schemas.openxmlformats.org/officeDocument/2006/relationships" id="259" r:id="R96d0f2fe26e74904"/>
    <p:sldId xmlns:r="http://schemas.openxmlformats.org/officeDocument/2006/relationships" id="260" r:id="R7a72c1a135744b26"/>
    <p:sldId xmlns:r="http://schemas.openxmlformats.org/officeDocument/2006/relationships" id="261" r:id="Rd42fb69207774009"/>
    <p:sldId xmlns:r="http://schemas.openxmlformats.org/officeDocument/2006/relationships" id="262" r:id="R45e2764e455c47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34b2336044152" /><Relationship Type="http://schemas.openxmlformats.org/officeDocument/2006/relationships/slide" Target="/ppt/slides/slide1.xml" Id="Rafa73d737ccf45b8" /><Relationship Type="http://schemas.openxmlformats.org/officeDocument/2006/relationships/slide" Target="/ppt/slides/slide2.xml" Id="R043da4c96bd64523" /><Relationship Type="http://schemas.openxmlformats.org/officeDocument/2006/relationships/slide" Target="/ppt/slides/slide3.xml" Id="R00345d1e9af6451a" /><Relationship Type="http://schemas.openxmlformats.org/officeDocument/2006/relationships/slide" Target="/ppt/slides/slide4.xml" Id="R96d0f2fe26e74904" /><Relationship Type="http://schemas.openxmlformats.org/officeDocument/2006/relationships/slide" Target="/ppt/slides/slide5.xml" Id="R7a72c1a135744b26" /><Relationship Type="http://schemas.openxmlformats.org/officeDocument/2006/relationships/slide" Target="/ppt/slides/slide6.xml" Id="Rd42fb69207774009" /><Relationship Type="http://schemas.openxmlformats.org/officeDocument/2006/relationships/slide" Target="/ppt/slides/slide7.xml" Id="R45e2764e455c47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363d4e6fbe40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157ff8973498c" /><Relationship Type="http://schemas.openxmlformats.org/officeDocument/2006/relationships/theme" Target="/ppt/slideMasters/theme/theme1.xml" Id="R2ee0dd46605e4b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a157ff897349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88c6d76b343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ba1c0bbce42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8585a8e4140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18b3b91b841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131dd8a1146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76560e28140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7c49e91464f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AURNELIA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AURNELIA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1 547 579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1 547 579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ODD-WILLY KLEIVEN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928 856 461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