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736f0b13f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5889a761d4692"/>
  </p:sldMasterIdLst>
  <p:sldIdLst>
    <p:sldId xmlns:r="http://schemas.openxmlformats.org/officeDocument/2006/relationships" id="256" r:id="R4bf43ae470734b79"/>
    <p:sldId xmlns:r="http://schemas.openxmlformats.org/officeDocument/2006/relationships" id="257" r:id="Rec0a823ad6d24f45"/>
    <p:sldId xmlns:r="http://schemas.openxmlformats.org/officeDocument/2006/relationships" id="258" r:id="Re5c975c1127c4f44"/>
    <p:sldId xmlns:r="http://schemas.openxmlformats.org/officeDocument/2006/relationships" id="259" r:id="Rad5e92b41b324a39"/>
    <p:sldId xmlns:r="http://schemas.openxmlformats.org/officeDocument/2006/relationships" id="260" r:id="Rb6e7b86e51d34dc2"/>
    <p:sldId xmlns:r="http://schemas.openxmlformats.org/officeDocument/2006/relationships" id="261" r:id="R2125aaf25b3d4617"/>
    <p:sldId xmlns:r="http://schemas.openxmlformats.org/officeDocument/2006/relationships" id="262" r:id="Rac6f7a60f73d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5889a761d4692" /><Relationship Type="http://schemas.openxmlformats.org/officeDocument/2006/relationships/slide" Target="/ppt/slides/slide1.xml" Id="R4bf43ae470734b79" /><Relationship Type="http://schemas.openxmlformats.org/officeDocument/2006/relationships/slide" Target="/ppt/slides/slide2.xml" Id="Rec0a823ad6d24f45" /><Relationship Type="http://schemas.openxmlformats.org/officeDocument/2006/relationships/slide" Target="/ppt/slides/slide3.xml" Id="Re5c975c1127c4f44" /><Relationship Type="http://schemas.openxmlformats.org/officeDocument/2006/relationships/slide" Target="/ppt/slides/slide4.xml" Id="Rad5e92b41b324a39" /><Relationship Type="http://schemas.openxmlformats.org/officeDocument/2006/relationships/slide" Target="/ppt/slides/slide5.xml" Id="Rb6e7b86e51d34dc2" /><Relationship Type="http://schemas.openxmlformats.org/officeDocument/2006/relationships/slide" Target="/ppt/slides/slide6.xml" Id="R2125aaf25b3d4617" /><Relationship Type="http://schemas.openxmlformats.org/officeDocument/2006/relationships/slide" Target="/ppt/slides/slide7.xml" Id="Rac6f7a60f73d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a7c16fc9744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16d9102fa46ab" /><Relationship Type="http://schemas.openxmlformats.org/officeDocument/2006/relationships/theme" Target="/ppt/slideMasters/theme/theme1.xml" Id="R3c143ea0c90d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416d9102fa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c0695d3a1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a5922d97e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e44576bbb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71c7101f9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18d6a9ad2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ab82cde5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6933cfee8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