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894a1b345a4a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ae84fb32eb4829"/>
  </p:sldMasterIdLst>
  <p:sldIdLst>
    <p:sldId xmlns:r="http://schemas.openxmlformats.org/officeDocument/2006/relationships" id="256" r:id="Re20f0daa36224680"/>
    <p:sldId xmlns:r="http://schemas.openxmlformats.org/officeDocument/2006/relationships" id="257" r:id="Rcfcc2069cdc941f9"/>
    <p:sldId xmlns:r="http://schemas.openxmlformats.org/officeDocument/2006/relationships" id="258" r:id="R65366197035b4fd1"/>
    <p:sldId xmlns:r="http://schemas.openxmlformats.org/officeDocument/2006/relationships" id="259" r:id="R552efa69b02446c2"/>
    <p:sldId xmlns:r="http://schemas.openxmlformats.org/officeDocument/2006/relationships" id="260" r:id="R7a963e06ba7b4569"/>
    <p:sldId xmlns:r="http://schemas.openxmlformats.org/officeDocument/2006/relationships" id="261" r:id="R847f940c2f574045"/>
    <p:sldId xmlns:r="http://schemas.openxmlformats.org/officeDocument/2006/relationships" id="262" r:id="R228a42541c4348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e84fb32eb4829" /><Relationship Type="http://schemas.openxmlformats.org/officeDocument/2006/relationships/slide" Target="/ppt/slides/slide1.xml" Id="Re20f0daa36224680" /><Relationship Type="http://schemas.openxmlformats.org/officeDocument/2006/relationships/slide" Target="/ppt/slides/slide2.xml" Id="Rcfcc2069cdc941f9" /><Relationship Type="http://schemas.openxmlformats.org/officeDocument/2006/relationships/slide" Target="/ppt/slides/slide3.xml" Id="R65366197035b4fd1" /><Relationship Type="http://schemas.openxmlformats.org/officeDocument/2006/relationships/slide" Target="/ppt/slides/slide4.xml" Id="R552efa69b02446c2" /><Relationship Type="http://schemas.openxmlformats.org/officeDocument/2006/relationships/slide" Target="/ppt/slides/slide5.xml" Id="R7a963e06ba7b4569" /><Relationship Type="http://schemas.openxmlformats.org/officeDocument/2006/relationships/slide" Target="/ppt/slides/slide6.xml" Id="R847f940c2f574045" /><Relationship Type="http://schemas.openxmlformats.org/officeDocument/2006/relationships/slide" Target="/ppt/slides/slide7.xml" Id="R228a42541c4348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c8db9182fa40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b42cc298340a9" /><Relationship Type="http://schemas.openxmlformats.org/officeDocument/2006/relationships/theme" Target="/ppt/slideMasters/theme/theme1.xml" Id="R3bb62205572546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fb42cc2983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583002b6a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e2bb8022e4a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f43c65e6440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883615dd749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9ba72f21144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be31af88f46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4bab8f16b4e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