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957aecfd6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255a9950b4b24"/>
  </p:sldMasterIdLst>
  <p:sldIdLst>
    <p:sldId xmlns:r="http://schemas.openxmlformats.org/officeDocument/2006/relationships" id="256" r:id="R07d6f0e5df0b4578"/>
    <p:sldId xmlns:r="http://schemas.openxmlformats.org/officeDocument/2006/relationships" id="257" r:id="R0558a71e7d06460c"/>
    <p:sldId xmlns:r="http://schemas.openxmlformats.org/officeDocument/2006/relationships" id="258" r:id="Rfde0dcae4ea94949"/>
    <p:sldId xmlns:r="http://schemas.openxmlformats.org/officeDocument/2006/relationships" id="259" r:id="Rc1c3d13b018d43a6"/>
    <p:sldId xmlns:r="http://schemas.openxmlformats.org/officeDocument/2006/relationships" id="260" r:id="R072e458493b9480a"/>
    <p:sldId xmlns:r="http://schemas.openxmlformats.org/officeDocument/2006/relationships" id="261" r:id="R3e1021078d4d45a7"/>
    <p:sldId xmlns:r="http://schemas.openxmlformats.org/officeDocument/2006/relationships" id="262" r:id="R7cd5bbf3e416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255a9950b4b24" /><Relationship Type="http://schemas.openxmlformats.org/officeDocument/2006/relationships/slide" Target="/ppt/slides/slide1.xml" Id="R07d6f0e5df0b4578" /><Relationship Type="http://schemas.openxmlformats.org/officeDocument/2006/relationships/slide" Target="/ppt/slides/slide2.xml" Id="R0558a71e7d06460c" /><Relationship Type="http://schemas.openxmlformats.org/officeDocument/2006/relationships/slide" Target="/ppt/slides/slide3.xml" Id="Rfde0dcae4ea94949" /><Relationship Type="http://schemas.openxmlformats.org/officeDocument/2006/relationships/slide" Target="/ppt/slides/slide4.xml" Id="Rc1c3d13b018d43a6" /><Relationship Type="http://schemas.openxmlformats.org/officeDocument/2006/relationships/slide" Target="/ppt/slides/slide5.xml" Id="R072e458493b9480a" /><Relationship Type="http://schemas.openxmlformats.org/officeDocument/2006/relationships/slide" Target="/ppt/slides/slide6.xml" Id="R3e1021078d4d45a7" /><Relationship Type="http://schemas.openxmlformats.org/officeDocument/2006/relationships/slide" Target="/ppt/slides/slide7.xml" Id="R7cd5bbf3e416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059de5804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2f251f516408f" /><Relationship Type="http://schemas.openxmlformats.org/officeDocument/2006/relationships/theme" Target="/ppt/slideMasters/theme/theme1.xml" Id="Rf0eeb856ccca48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2f251f516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93f961c7f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c8633369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3eaa9cd87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10998b617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76dff45ba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e5fb9d3424a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4063eefe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ASGEIR 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ASGEIR Ø HOLDING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ØSTERLIE ASGEIR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Kvamdalsvegen 662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ASGEIR Ø HOLDING AS</a:t>
            </a:r>
          </a:p>
        </p:txBody>
      </p:sp>
    </p:spTree>
  </p:cSld>
  <p:clrMapOvr>
    <a:masterClrMapping xmlns:a="http://schemas.openxmlformats.org/drawingml/2006/main"/>
  </p:clrMapOvr>
</p:sld>
</file>