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62a9992ebc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5f429469b4a09"/>
  </p:sldMasterIdLst>
  <p:sldIdLst>
    <p:sldId xmlns:r="http://schemas.openxmlformats.org/officeDocument/2006/relationships" id="256" r:id="R98daac919f6140ad"/>
    <p:sldId xmlns:r="http://schemas.openxmlformats.org/officeDocument/2006/relationships" id="257" r:id="Rfa6a3aafc27f4d5d"/>
    <p:sldId xmlns:r="http://schemas.openxmlformats.org/officeDocument/2006/relationships" id="258" r:id="R56632b87887e439e"/>
    <p:sldId xmlns:r="http://schemas.openxmlformats.org/officeDocument/2006/relationships" id="259" r:id="R1ac81a1d7b144ae3"/>
    <p:sldId xmlns:r="http://schemas.openxmlformats.org/officeDocument/2006/relationships" id="260" r:id="R9251dd879c7541d1"/>
    <p:sldId xmlns:r="http://schemas.openxmlformats.org/officeDocument/2006/relationships" id="261" r:id="R36d4cefc0d734b0c"/>
    <p:sldId xmlns:r="http://schemas.openxmlformats.org/officeDocument/2006/relationships" id="262" r:id="R20386cd11ed3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5f429469b4a09" /><Relationship Type="http://schemas.openxmlformats.org/officeDocument/2006/relationships/slide" Target="/ppt/slides/slide1.xml" Id="R98daac919f6140ad" /><Relationship Type="http://schemas.openxmlformats.org/officeDocument/2006/relationships/slide" Target="/ppt/slides/slide2.xml" Id="Rfa6a3aafc27f4d5d" /><Relationship Type="http://schemas.openxmlformats.org/officeDocument/2006/relationships/slide" Target="/ppt/slides/slide3.xml" Id="R56632b87887e439e" /><Relationship Type="http://schemas.openxmlformats.org/officeDocument/2006/relationships/slide" Target="/ppt/slides/slide4.xml" Id="R1ac81a1d7b144ae3" /><Relationship Type="http://schemas.openxmlformats.org/officeDocument/2006/relationships/slide" Target="/ppt/slides/slide5.xml" Id="R9251dd879c7541d1" /><Relationship Type="http://schemas.openxmlformats.org/officeDocument/2006/relationships/slide" Target="/ppt/slides/slide6.xml" Id="R36d4cefc0d734b0c" /><Relationship Type="http://schemas.openxmlformats.org/officeDocument/2006/relationships/slide" Target="/ppt/slides/slide7.xml" Id="R20386cd11ed3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369ca3eb5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6f69e37634d1b" /><Relationship Type="http://schemas.openxmlformats.org/officeDocument/2006/relationships/theme" Target="/ppt/slideMasters/theme/theme1.xml" Id="Rf77db1353bbe41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6f69e3763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cc021fd07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d8a75743c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f8cc040e2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604acc60e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79eea02d641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769e21290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31d0e23a248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