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f4cbe085d5e49e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160d2980d654a71"/>
  </p:sldMasterIdLst>
  <p:sldIdLst>
    <p:sldId xmlns:r="http://schemas.openxmlformats.org/officeDocument/2006/relationships" id="256" r:id="R395dc8f2255f4d7d"/>
    <p:sldId xmlns:r="http://schemas.openxmlformats.org/officeDocument/2006/relationships" id="257" r:id="R0af6f6dff28f4592"/>
    <p:sldId xmlns:r="http://schemas.openxmlformats.org/officeDocument/2006/relationships" id="258" r:id="Ra185644dfad64aad"/>
    <p:sldId xmlns:r="http://schemas.openxmlformats.org/officeDocument/2006/relationships" id="259" r:id="Rf71ecb4a04944d00"/>
    <p:sldId xmlns:r="http://schemas.openxmlformats.org/officeDocument/2006/relationships" id="260" r:id="R722d21d7f03644b4"/>
    <p:sldId xmlns:r="http://schemas.openxmlformats.org/officeDocument/2006/relationships" id="261" r:id="R88a5ea8bd95a4cc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160d2980d654a71" /><Relationship Type="http://schemas.openxmlformats.org/officeDocument/2006/relationships/slide" Target="/ppt/slides/slide1.xml" Id="R395dc8f2255f4d7d" /><Relationship Type="http://schemas.openxmlformats.org/officeDocument/2006/relationships/slide" Target="/ppt/slides/slide2.xml" Id="R0af6f6dff28f4592" /><Relationship Type="http://schemas.openxmlformats.org/officeDocument/2006/relationships/slide" Target="/ppt/slides/slide3.xml" Id="Ra185644dfad64aad" /><Relationship Type="http://schemas.openxmlformats.org/officeDocument/2006/relationships/slide" Target="/ppt/slides/slide4.xml" Id="Rf71ecb4a04944d00" /><Relationship Type="http://schemas.openxmlformats.org/officeDocument/2006/relationships/slide" Target="/ppt/slides/slide5.xml" Id="R722d21d7f03644b4" /><Relationship Type="http://schemas.openxmlformats.org/officeDocument/2006/relationships/slide" Target="/ppt/slides/slide6.xml" Id="R88a5ea8bd95a4cc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b4ddaad75c6421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8d2d36dfe640ab" /><Relationship Type="http://schemas.openxmlformats.org/officeDocument/2006/relationships/theme" Target="/ppt/slideMasters/theme/theme1.xml" Id="R9eefe38522ee4b9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48d2d36dfe640a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83cff3a0ed43e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cf01e582a04d0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facffa1ff74d3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36186468b043d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2dd5c5162c419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8368ecb2cc444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KAUPANG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KAUPANG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KAUPANG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KAUPANG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KAUPANG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KAUPANG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Storgata 36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2000 Lillestrøm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928 670 708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KAUPANG EIENDOM AS</a:t>
            </a:r>
          </a:p>
        </p:txBody>
      </p:sp>
    </p:spTree>
  </p:cSld>
  <p:clrMapOvr>
    <a:masterClrMapping xmlns:a="http://schemas.openxmlformats.org/drawingml/2006/main"/>
  </p:clrMapOvr>
</p:sld>
</file>