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42828d0e4f4d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31109b5ef4969"/>
  </p:sldMasterIdLst>
  <p:sldIdLst>
    <p:sldId xmlns:r="http://schemas.openxmlformats.org/officeDocument/2006/relationships" id="256" r:id="R8862df7ee8b24209"/>
    <p:sldId xmlns:r="http://schemas.openxmlformats.org/officeDocument/2006/relationships" id="257" r:id="R88746a0dcb2f4dbe"/>
    <p:sldId xmlns:r="http://schemas.openxmlformats.org/officeDocument/2006/relationships" id="258" r:id="Ra7547ebf14184acf"/>
    <p:sldId xmlns:r="http://schemas.openxmlformats.org/officeDocument/2006/relationships" id="259" r:id="R90572818d73d49e0"/>
    <p:sldId xmlns:r="http://schemas.openxmlformats.org/officeDocument/2006/relationships" id="260" r:id="R5d071c6ffc294f3b"/>
    <p:sldId xmlns:r="http://schemas.openxmlformats.org/officeDocument/2006/relationships" id="261" r:id="R0c83991794994f4a"/>
    <p:sldId xmlns:r="http://schemas.openxmlformats.org/officeDocument/2006/relationships" id="262" r:id="Rc7c1f1c365504c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31109b5ef4969" /><Relationship Type="http://schemas.openxmlformats.org/officeDocument/2006/relationships/slide" Target="/ppt/slides/slide1.xml" Id="R8862df7ee8b24209" /><Relationship Type="http://schemas.openxmlformats.org/officeDocument/2006/relationships/slide" Target="/ppt/slides/slide2.xml" Id="R88746a0dcb2f4dbe" /><Relationship Type="http://schemas.openxmlformats.org/officeDocument/2006/relationships/slide" Target="/ppt/slides/slide3.xml" Id="Ra7547ebf14184acf" /><Relationship Type="http://schemas.openxmlformats.org/officeDocument/2006/relationships/slide" Target="/ppt/slides/slide4.xml" Id="R90572818d73d49e0" /><Relationship Type="http://schemas.openxmlformats.org/officeDocument/2006/relationships/slide" Target="/ppt/slides/slide5.xml" Id="R5d071c6ffc294f3b" /><Relationship Type="http://schemas.openxmlformats.org/officeDocument/2006/relationships/slide" Target="/ppt/slides/slide6.xml" Id="R0c83991794994f4a" /><Relationship Type="http://schemas.openxmlformats.org/officeDocument/2006/relationships/slide" Target="/ppt/slides/slide7.xml" Id="Rc7c1f1c365504c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21997e9f642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544f41ae04407" /><Relationship Type="http://schemas.openxmlformats.org/officeDocument/2006/relationships/theme" Target="/ppt/slideMasters/theme/theme1.xml" Id="R39490e2a4d824a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1544f41ae0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6693b87c46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e936f76eb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c776f251643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c9091fe9f48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e8a9d2f0949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8ad9b81ec43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3b929a9b64b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DALLAND VENTURE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DALLAND VENTURE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−390 701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DALLAND JOSTEIN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Vestliveien 52A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