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86d9d9fd74e4bc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a0c7055b53745ad"/>
  </p:sldMasterIdLst>
  <p:sldIdLst>
    <p:sldId xmlns:r="http://schemas.openxmlformats.org/officeDocument/2006/relationships" id="256" r:id="Rc4add1eb64444220"/>
    <p:sldId xmlns:r="http://schemas.openxmlformats.org/officeDocument/2006/relationships" id="257" r:id="Ref30ede34ef1411b"/>
    <p:sldId xmlns:r="http://schemas.openxmlformats.org/officeDocument/2006/relationships" id="258" r:id="R967e967f1c224581"/>
    <p:sldId xmlns:r="http://schemas.openxmlformats.org/officeDocument/2006/relationships" id="259" r:id="R86229e80b8c24661"/>
    <p:sldId xmlns:r="http://schemas.openxmlformats.org/officeDocument/2006/relationships" id="260" r:id="Rc8e47aa9f4d64f8d"/>
    <p:sldId xmlns:r="http://schemas.openxmlformats.org/officeDocument/2006/relationships" id="261" r:id="R9cf5d7d5aba3423e"/>
    <p:sldId xmlns:r="http://schemas.openxmlformats.org/officeDocument/2006/relationships" id="262" r:id="R3b333933df144ff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a0c7055b53745ad" /><Relationship Type="http://schemas.openxmlformats.org/officeDocument/2006/relationships/slide" Target="/ppt/slides/slide1.xml" Id="Rc4add1eb64444220" /><Relationship Type="http://schemas.openxmlformats.org/officeDocument/2006/relationships/slide" Target="/ppt/slides/slide2.xml" Id="Ref30ede34ef1411b" /><Relationship Type="http://schemas.openxmlformats.org/officeDocument/2006/relationships/slide" Target="/ppt/slides/slide3.xml" Id="R967e967f1c224581" /><Relationship Type="http://schemas.openxmlformats.org/officeDocument/2006/relationships/slide" Target="/ppt/slides/slide4.xml" Id="R86229e80b8c24661" /><Relationship Type="http://schemas.openxmlformats.org/officeDocument/2006/relationships/slide" Target="/ppt/slides/slide5.xml" Id="Rc8e47aa9f4d64f8d" /><Relationship Type="http://schemas.openxmlformats.org/officeDocument/2006/relationships/slide" Target="/ppt/slides/slide6.xml" Id="R9cf5d7d5aba3423e" /><Relationship Type="http://schemas.openxmlformats.org/officeDocument/2006/relationships/slide" Target="/ppt/slides/slide7.xml" Id="R3b333933df144ff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f448f9149fd4a5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aacce7f006422c" /><Relationship Type="http://schemas.openxmlformats.org/officeDocument/2006/relationships/theme" Target="/ppt/slideMasters/theme/theme1.xml" Id="R537e45a7a3c347f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baacce7f006422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6f47bcc5394f6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1a27a81f6e49b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1d806599964ee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1478c60b1d4df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2af62ec65c4cc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c5bce3a02c4d4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5ef8079f4442c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NYHUD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NYHUD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NYHUD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NYHUD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NYHUD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NYHUD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−4 950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−4 944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19 486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19 486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NYHUD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CB SCHJØTT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NYHUD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928 628 310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NYHUD AS</a:t>
            </a:r>
          </a:p>
        </p:txBody>
      </p:sp>
    </p:spTree>
  </p:cSld>
  <p:clrMapOvr>
    <a:masterClrMapping xmlns:a="http://schemas.openxmlformats.org/drawingml/2006/main"/>
  </p:clrMapOvr>
</p:sld>
</file>