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72f39b89d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0d0d5f49744ec"/>
  </p:sldMasterIdLst>
  <p:sldIdLst>
    <p:sldId xmlns:r="http://schemas.openxmlformats.org/officeDocument/2006/relationships" id="256" r:id="R376866501bd94aef"/>
    <p:sldId xmlns:r="http://schemas.openxmlformats.org/officeDocument/2006/relationships" id="257" r:id="R81b1f0eaa678483e"/>
    <p:sldId xmlns:r="http://schemas.openxmlformats.org/officeDocument/2006/relationships" id="258" r:id="R280fd5b58d7a4738"/>
    <p:sldId xmlns:r="http://schemas.openxmlformats.org/officeDocument/2006/relationships" id="259" r:id="Re9af7313b6fe4471"/>
    <p:sldId xmlns:r="http://schemas.openxmlformats.org/officeDocument/2006/relationships" id="260" r:id="R290db35b5a6c44e5"/>
    <p:sldId xmlns:r="http://schemas.openxmlformats.org/officeDocument/2006/relationships" id="261" r:id="R42c66a38e2f842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0d0d5f49744ec" /><Relationship Type="http://schemas.openxmlformats.org/officeDocument/2006/relationships/slide" Target="/ppt/slides/slide1.xml" Id="R376866501bd94aef" /><Relationship Type="http://schemas.openxmlformats.org/officeDocument/2006/relationships/slide" Target="/ppt/slides/slide2.xml" Id="R81b1f0eaa678483e" /><Relationship Type="http://schemas.openxmlformats.org/officeDocument/2006/relationships/slide" Target="/ppt/slides/slide3.xml" Id="R280fd5b58d7a4738" /><Relationship Type="http://schemas.openxmlformats.org/officeDocument/2006/relationships/slide" Target="/ppt/slides/slide4.xml" Id="Re9af7313b6fe4471" /><Relationship Type="http://schemas.openxmlformats.org/officeDocument/2006/relationships/slide" Target="/ppt/slides/slide5.xml" Id="R290db35b5a6c44e5" /><Relationship Type="http://schemas.openxmlformats.org/officeDocument/2006/relationships/slide" Target="/ppt/slides/slide6.xml" Id="R42c66a38e2f842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8f44f125c4e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5794d82a1489c" /><Relationship Type="http://schemas.openxmlformats.org/officeDocument/2006/relationships/theme" Target="/ppt/slideMasters/theme/theme1.xml" Id="R8ef5dabc0958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5794d82a1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338a9c5f540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24554b1f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a122743474e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2e1a024ca49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a27574904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0c21ba57e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