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eec4342a1b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b58b168ce4147"/>
  </p:sldMasterIdLst>
  <p:sldIdLst>
    <p:sldId xmlns:r="http://schemas.openxmlformats.org/officeDocument/2006/relationships" id="256" r:id="Rd03cda1516284141"/>
    <p:sldId xmlns:r="http://schemas.openxmlformats.org/officeDocument/2006/relationships" id="257" r:id="R0c000d38910a4323"/>
    <p:sldId xmlns:r="http://schemas.openxmlformats.org/officeDocument/2006/relationships" id="258" r:id="R43c41b004e664142"/>
    <p:sldId xmlns:r="http://schemas.openxmlformats.org/officeDocument/2006/relationships" id="259" r:id="R2cd9c44cc5534bd5"/>
    <p:sldId xmlns:r="http://schemas.openxmlformats.org/officeDocument/2006/relationships" id="260" r:id="R8034a7be9f114968"/>
    <p:sldId xmlns:r="http://schemas.openxmlformats.org/officeDocument/2006/relationships" id="261" r:id="R1eee693cbfbd4ac5"/>
    <p:sldId xmlns:r="http://schemas.openxmlformats.org/officeDocument/2006/relationships" id="262" r:id="Rdcb1a7ec76124d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b58b168ce4147" /><Relationship Type="http://schemas.openxmlformats.org/officeDocument/2006/relationships/slide" Target="/ppt/slides/slide1.xml" Id="Rd03cda1516284141" /><Relationship Type="http://schemas.openxmlformats.org/officeDocument/2006/relationships/slide" Target="/ppt/slides/slide2.xml" Id="R0c000d38910a4323" /><Relationship Type="http://schemas.openxmlformats.org/officeDocument/2006/relationships/slide" Target="/ppt/slides/slide3.xml" Id="R43c41b004e664142" /><Relationship Type="http://schemas.openxmlformats.org/officeDocument/2006/relationships/slide" Target="/ppt/slides/slide4.xml" Id="R2cd9c44cc5534bd5" /><Relationship Type="http://schemas.openxmlformats.org/officeDocument/2006/relationships/slide" Target="/ppt/slides/slide5.xml" Id="R8034a7be9f114968" /><Relationship Type="http://schemas.openxmlformats.org/officeDocument/2006/relationships/slide" Target="/ppt/slides/slide6.xml" Id="R1eee693cbfbd4ac5" /><Relationship Type="http://schemas.openxmlformats.org/officeDocument/2006/relationships/slide" Target="/ppt/slides/slide7.xml" Id="Rdcb1a7ec76124d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811707e3a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653daf7fe462c" /><Relationship Type="http://schemas.openxmlformats.org/officeDocument/2006/relationships/theme" Target="/ppt/slideMasters/theme/theme1.xml" Id="Rad4f6cfae5d246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653daf7fe46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bb581ef7342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c3a666e2847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79d3ff87a4c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398112d5044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f8cb0ad124e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f16483e3f4c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a50294bf7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