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6b4470018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0bde1f0b44489"/>
  </p:sldMasterIdLst>
  <p:sldIdLst>
    <p:sldId xmlns:r="http://schemas.openxmlformats.org/officeDocument/2006/relationships" id="256" r:id="Rd4d07190716e4f13"/>
    <p:sldId xmlns:r="http://schemas.openxmlformats.org/officeDocument/2006/relationships" id="257" r:id="Rad36b1799a04445b"/>
    <p:sldId xmlns:r="http://schemas.openxmlformats.org/officeDocument/2006/relationships" id="258" r:id="Rf17cffec946b4f91"/>
    <p:sldId xmlns:r="http://schemas.openxmlformats.org/officeDocument/2006/relationships" id="259" r:id="R1d72e58d60254c53"/>
    <p:sldId xmlns:r="http://schemas.openxmlformats.org/officeDocument/2006/relationships" id="260" r:id="R5fdcb4107bcf4c1c"/>
    <p:sldId xmlns:r="http://schemas.openxmlformats.org/officeDocument/2006/relationships" id="261" r:id="R5586f1c12c794b61"/>
    <p:sldId xmlns:r="http://schemas.openxmlformats.org/officeDocument/2006/relationships" id="262" r:id="Rfee1777c0db0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0bde1f0b44489" /><Relationship Type="http://schemas.openxmlformats.org/officeDocument/2006/relationships/slide" Target="/ppt/slides/slide1.xml" Id="Rd4d07190716e4f13" /><Relationship Type="http://schemas.openxmlformats.org/officeDocument/2006/relationships/slide" Target="/ppt/slides/slide2.xml" Id="Rad36b1799a04445b" /><Relationship Type="http://schemas.openxmlformats.org/officeDocument/2006/relationships/slide" Target="/ppt/slides/slide3.xml" Id="Rf17cffec946b4f91" /><Relationship Type="http://schemas.openxmlformats.org/officeDocument/2006/relationships/slide" Target="/ppt/slides/slide4.xml" Id="R1d72e58d60254c53" /><Relationship Type="http://schemas.openxmlformats.org/officeDocument/2006/relationships/slide" Target="/ppt/slides/slide5.xml" Id="R5fdcb4107bcf4c1c" /><Relationship Type="http://schemas.openxmlformats.org/officeDocument/2006/relationships/slide" Target="/ppt/slides/slide6.xml" Id="R5586f1c12c794b61" /><Relationship Type="http://schemas.openxmlformats.org/officeDocument/2006/relationships/slide" Target="/ppt/slides/slide7.xml" Id="Rfee1777c0db0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69f3d1455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82b3e2dc14703" /><Relationship Type="http://schemas.openxmlformats.org/officeDocument/2006/relationships/theme" Target="/ppt/slideMasters/theme/theme1.xml" Id="R41dfeccca2fe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82b3e2dc1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614f278a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5d7e7a13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4ea9451f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c0954f24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327528a2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192e62e7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79d00e7e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USPP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USPP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122 485 000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