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29b780a8084e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70c0c08ff04d6b"/>
  </p:sldMasterIdLst>
  <p:sldIdLst>
    <p:sldId xmlns:r="http://schemas.openxmlformats.org/officeDocument/2006/relationships" id="256" r:id="R7d10ead52c9a46c5"/>
    <p:sldId xmlns:r="http://schemas.openxmlformats.org/officeDocument/2006/relationships" id="257" r:id="Rfaa64901bfa04bcc"/>
    <p:sldId xmlns:r="http://schemas.openxmlformats.org/officeDocument/2006/relationships" id="258" r:id="Rade46558e6af41f2"/>
    <p:sldId xmlns:r="http://schemas.openxmlformats.org/officeDocument/2006/relationships" id="259" r:id="Refc1cbeced4f45c7"/>
    <p:sldId xmlns:r="http://schemas.openxmlformats.org/officeDocument/2006/relationships" id="260" r:id="R66b1516b13fa4a71"/>
    <p:sldId xmlns:r="http://schemas.openxmlformats.org/officeDocument/2006/relationships" id="261" r:id="Rfe77ed595d4642ab"/>
    <p:sldId xmlns:r="http://schemas.openxmlformats.org/officeDocument/2006/relationships" id="262" r:id="R453d5546c02341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70c0c08ff04d6b" /><Relationship Type="http://schemas.openxmlformats.org/officeDocument/2006/relationships/slide" Target="/ppt/slides/slide1.xml" Id="R7d10ead52c9a46c5" /><Relationship Type="http://schemas.openxmlformats.org/officeDocument/2006/relationships/slide" Target="/ppt/slides/slide2.xml" Id="Rfaa64901bfa04bcc" /><Relationship Type="http://schemas.openxmlformats.org/officeDocument/2006/relationships/slide" Target="/ppt/slides/slide3.xml" Id="Rade46558e6af41f2" /><Relationship Type="http://schemas.openxmlformats.org/officeDocument/2006/relationships/slide" Target="/ppt/slides/slide4.xml" Id="Refc1cbeced4f45c7" /><Relationship Type="http://schemas.openxmlformats.org/officeDocument/2006/relationships/slide" Target="/ppt/slides/slide5.xml" Id="R66b1516b13fa4a71" /><Relationship Type="http://schemas.openxmlformats.org/officeDocument/2006/relationships/slide" Target="/ppt/slides/slide6.xml" Id="Rfe77ed595d4642ab" /><Relationship Type="http://schemas.openxmlformats.org/officeDocument/2006/relationships/slide" Target="/ppt/slides/slide7.xml" Id="R453d5546c02341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f527d5edb242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d5e5b70714db8" /><Relationship Type="http://schemas.openxmlformats.org/officeDocument/2006/relationships/theme" Target="/ppt/slideMasters/theme/theme1.xml" Id="Rbf926a4375ae41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cd5e5b70714d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84a39ca4840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1a1c709034f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6926f894a49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5affe078945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f1957fa3447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2c7d03fe946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6e6bcad2647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WISI INVEST AS ble etablert [år] og holder til i Brusand.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886 014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2 802 465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2 802 465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FUGLESTAD WIDAR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4363 Brusand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928 578 313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