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70e20daa4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7fad7b1bd40b4"/>
  </p:sldMasterIdLst>
  <p:sldIdLst>
    <p:sldId xmlns:r="http://schemas.openxmlformats.org/officeDocument/2006/relationships" id="256" r:id="R027db2df72934777"/>
    <p:sldId xmlns:r="http://schemas.openxmlformats.org/officeDocument/2006/relationships" id="257" r:id="R5c6fb615c34144a3"/>
    <p:sldId xmlns:r="http://schemas.openxmlformats.org/officeDocument/2006/relationships" id="258" r:id="Rf4449e88783d4a97"/>
    <p:sldId xmlns:r="http://schemas.openxmlformats.org/officeDocument/2006/relationships" id="259" r:id="R374c5e38c6f444be"/>
    <p:sldId xmlns:r="http://schemas.openxmlformats.org/officeDocument/2006/relationships" id="260" r:id="Rfb5121dfbd8f4ed6"/>
    <p:sldId xmlns:r="http://schemas.openxmlformats.org/officeDocument/2006/relationships" id="261" r:id="R180bacb2c5964c80"/>
    <p:sldId xmlns:r="http://schemas.openxmlformats.org/officeDocument/2006/relationships" id="262" r:id="R882588edebd3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7fad7b1bd40b4" /><Relationship Type="http://schemas.openxmlformats.org/officeDocument/2006/relationships/slide" Target="/ppt/slides/slide1.xml" Id="R027db2df72934777" /><Relationship Type="http://schemas.openxmlformats.org/officeDocument/2006/relationships/slide" Target="/ppt/slides/slide2.xml" Id="R5c6fb615c34144a3" /><Relationship Type="http://schemas.openxmlformats.org/officeDocument/2006/relationships/slide" Target="/ppt/slides/slide3.xml" Id="Rf4449e88783d4a97" /><Relationship Type="http://schemas.openxmlformats.org/officeDocument/2006/relationships/slide" Target="/ppt/slides/slide4.xml" Id="R374c5e38c6f444be" /><Relationship Type="http://schemas.openxmlformats.org/officeDocument/2006/relationships/slide" Target="/ppt/slides/slide5.xml" Id="Rfb5121dfbd8f4ed6" /><Relationship Type="http://schemas.openxmlformats.org/officeDocument/2006/relationships/slide" Target="/ppt/slides/slide6.xml" Id="R180bacb2c5964c80" /><Relationship Type="http://schemas.openxmlformats.org/officeDocument/2006/relationships/slide" Target="/ppt/slides/slide7.xml" Id="R882588edebd3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adff0fcc7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33998ffef4bd1" /><Relationship Type="http://schemas.openxmlformats.org/officeDocument/2006/relationships/theme" Target="/ppt/slideMasters/theme/theme1.xml" Id="R8ce45529510f4f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133998ffef4b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387a3d5604b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f2c3c61cf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b8e85bbd041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20bdc9ace41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e6ab8dba643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c74c993b45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6db01c48346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