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ddbd8abb6b49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fe213b99ae4060"/>
  </p:sldMasterIdLst>
  <p:sldIdLst>
    <p:sldId xmlns:r="http://schemas.openxmlformats.org/officeDocument/2006/relationships" id="256" r:id="R79cdb036efce41bf"/>
    <p:sldId xmlns:r="http://schemas.openxmlformats.org/officeDocument/2006/relationships" id="257" r:id="R206dcbfa869d4319"/>
    <p:sldId xmlns:r="http://schemas.openxmlformats.org/officeDocument/2006/relationships" id="258" r:id="R42f33c840fb6450c"/>
    <p:sldId xmlns:r="http://schemas.openxmlformats.org/officeDocument/2006/relationships" id="259" r:id="R463c0a6dea384db7"/>
    <p:sldId xmlns:r="http://schemas.openxmlformats.org/officeDocument/2006/relationships" id="260" r:id="R7d4871f231184ebe"/>
    <p:sldId xmlns:r="http://schemas.openxmlformats.org/officeDocument/2006/relationships" id="261" r:id="R1a5d4f5c1c6e4a27"/>
    <p:sldId xmlns:r="http://schemas.openxmlformats.org/officeDocument/2006/relationships" id="262" r:id="R749b2cb2f30343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fe213b99ae4060" /><Relationship Type="http://schemas.openxmlformats.org/officeDocument/2006/relationships/slide" Target="/ppt/slides/slide1.xml" Id="R79cdb036efce41bf" /><Relationship Type="http://schemas.openxmlformats.org/officeDocument/2006/relationships/slide" Target="/ppt/slides/slide2.xml" Id="R206dcbfa869d4319" /><Relationship Type="http://schemas.openxmlformats.org/officeDocument/2006/relationships/slide" Target="/ppt/slides/slide3.xml" Id="R42f33c840fb6450c" /><Relationship Type="http://schemas.openxmlformats.org/officeDocument/2006/relationships/slide" Target="/ppt/slides/slide4.xml" Id="R463c0a6dea384db7" /><Relationship Type="http://schemas.openxmlformats.org/officeDocument/2006/relationships/slide" Target="/ppt/slides/slide5.xml" Id="R7d4871f231184ebe" /><Relationship Type="http://schemas.openxmlformats.org/officeDocument/2006/relationships/slide" Target="/ppt/slides/slide6.xml" Id="R1a5d4f5c1c6e4a27" /><Relationship Type="http://schemas.openxmlformats.org/officeDocument/2006/relationships/slide" Target="/ppt/slides/slide7.xml" Id="R749b2cb2f30343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0be582523e4d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8ca4de4be4a52" /><Relationship Type="http://schemas.openxmlformats.org/officeDocument/2006/relationships/theme" Target="/ppt/slideMasters/theme/theme1.xml" Id="R3fc83a29b4d049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08ca4de4be4a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5b345690047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f5d8f1b7a40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0838b87da4d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a3dc9c3b844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388372bb643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1d66b51304b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8b933d40544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JENNY MARIE BJØRNDAL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JENNY MARIE BJØRNDAL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4 293 618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4 817 018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 JENNY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Jenny Marie Bjørndal, Lerkeveien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928 488 721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