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3215db8b5a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ecb9a37ee7406a"/>
  </p:sldMasterIdLst>
  <p:sldIdLst>
    <p:sldId xmlns:r="http://schemas.openxmlformats.org/officeDocument/2006/relationships" id="256" r:id="R76d417c14cd14d65"/>
    <p:sldId xmlns:r="http://schemas.openxmlformats.org/officeDocument/2006/relationships" id="257" r:id="Rff56919a0e974d8b"/>
    <p:sldId xmlns:r="http://schemas.openxmlformats.org/officeDocument/2006/relationships" id="258" r:id="Ra3f1c34f2b8048ba"/>
    <p:sldId xmlns:r="http://schemas.openxmlformats.org/officeDocument/2006/relationships" id="259" r:id="Rcd0a3f1651d84b40"/>
    <p:sldId xmlns:r="http://schemas.openxmlformats.org/officeDocument/2006/relationships" id="260" r:id="Raaf491078b514b59"/>
    <p:sldId xmlns:r="http://schemas.openxmlformats.org/officeDocument/2006/relationships" id="261" r:id="Reae0541e52564bf1"/>
    <p:sldId xmlns:r="http://schemas.openxmlformats.org/officeDocument/2006/relationships" id="262" r:id="Ra36069b731b845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ecb9a37ee7406a" /><Relationship Type="http://schemas.openxmlformats.org/officeDocument/2006/relationships/slide" Target="/ppt/slides/slide1.xml" Id="R76d417c14cd14d65" /><Relationship Type="http://schemas.openxmlformats.org/officeDocument/2006/relationships/slide" Target="/ppt/slides/slide2.xml" Id="Rff56919a0e974d8b" /><Relationship Type="http://schemas.openxmlformats.org/officeDocument/2006/relationships/slide" Target="/ppt/slides/slide3.xml" Id="Ra3f1c34f2b8048ba" /><Relationship Type="http://schemas.openxmlformats.org/officeDocument/2006/relationships/slide" Target="/ppt/slides/slide4.xml" Id="Rcd0a3f1651d84b40" /><Relationship Type="http://schemas.openxmlformats.org/officeDocument/2006/relationships/slide" Target="/ppt/slides/slide5.xml" Id="Raaf491078b514b59" /><Relationship Type="http://schemas.openxmlformats.org/officeDocument/2006/relationships/slide" Target="/ppt/slides/slide6.xml" Id="Reae0541e52564bf1" /><Relationship Type="http://schemas.openxmlformats.org/officeDocument/2006/relationships/slide" Target="/ppt/slides/slide7.xml" Id="Ra36069b731b845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5eb13f81e47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1e4668699430f" /><Relationship Type="http://schemas.openxmlformats.org/officeDocument/2006/relationships/theme" Target="/ppt/slideMasters/theme/theme1.xml" Id="Rc133b286ed7148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d1e4668699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80be0dbb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69d197ba34e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3736144da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75efe0ec34b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049e770e544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93c7262c047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2c7bde6c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BRÅTVEIT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BRÅTVEIT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999 312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2 122 588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2 122 588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BRÅTVEIT JARLE LØLAND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Skruss-Eikeland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4308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928 468 356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BRÅTVEIT AS</a:t>
            </a:r>
          </a:p>
        </p:txBody>
      </p:sp>
    </p:spTree>
  </p:cSld>
  <p:clrMapOvr>
    <a:masterClrMapping xmlns:a="http://schemas.openxmlformats.org/drawingml/2006/main"/>
  </p:clrMapOvr>
</p:sld>
</file>