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0bdfed003e4b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7c62b2b7f5409b"/>
  </p:sldMasterIdLst>
  <p:sldIdLst>
    <p:sldId xmlns:r="http://schemas.openxmlformats.org/officeDocument/2006/relationships" id="256" r:id="R19a9eb55f5aa4043"/>
    <p:sldId xmlns:r="http://schemas.openxmlformats.org/officeDocument/2006/relationships" id="257" r:id="R97783e27838c4113"/>
    <p:sldId xmlns:r="http://schemas.openxmlformats.org/officeDocument/2006/relationships" id="258" r:id="R760b92d4ae464514"/>
    <p:sldId xmlns:r="http://schemas.openxmlformats.org/officeDocument/2006/relationships" id="259" r:id="R6bd4e7645a4e4edf"/>
    <p:sldId xmlns:r="http://schemas.openxmlformats.org/officeDocument/2006/relationships" id="260" r:id="R38717553efea499c"/>
    <p:sldId xmlns:r="http://schemas.openxmlformats.org/officeDocument/2006/relationships" id="261" r:id="Rc7b8fe3533104df2"/>
    <p:sldId xmlns:r="http://schemas.openxmlformats.org/officeDocument/2006/relationships" id="262" r:id="Ra346c1ca10b642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7c62b2b7f5409b" /><Relationship Type="http://schemas.openxmlformats.org/officeDocument/2006/relationships/slide" Target="/ppt/slides/slide1.xml" Id="R19a9eb55f5aa4043" /><Relationship Type="http://schemas.openxmlformats.org/officeDocument/2006/relationships/slide" Target="/ppt/slides/slide2.xml" Id="R97783e27838c4113" /><Relationship Type="http://schemas.openxmlformats.org/officeDocument/2006/relationships/slide" Target="/ppt/slides/slide3.xml" Id="R760b92d4ae464514" /><Relationship Type="http://schemas.openxmlformats.org/officeDocument/2006/relationships/slide" Target="/ppt/slides/slide4.xml" Id="R6bd4e7645a4e4edf" /><Relationship Type="http://schemas.openxmlformats.org/officeDocument/2006/relationships/slide" Target="/ppt/slides/slide5.xml" Id="R38717553efea499c" /><Relationship Type="http://schemas.openxmlformats.org/officeDocument/2006/relationships/slide" Target="/ppt/slides/slide6.xml" Id="Rc7b8fe3533104df2" /><Relationship Type="http://schemas.openxmlformats.org/officeDocument/2006/relationships/slide" Target="/ppt/slides/slide7.xml" Id="Ra346c1ca10b642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29c278e2664a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8c24ee77f4d5c" /><Relationship Type="http://schemas.openxmlformats.org/officeDocument/2006/relationships/theme" Target="/ppt/slideMasters/theme/theme1.xml" Id="R349496b168b142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88c24ee77f4d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a156d6e3c43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dd2c68818749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290fadd8041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c80d7915a44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64c68000649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ecc43cfb14c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b06f61f7146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I. ANDERSEN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I. ANDERSEN HOLDING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136 792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535 899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2 237 091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 Andersen, Myrdalsvegen 42J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5130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928 447 235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I. ANDERSEN HOLDING AS</a:t>
            </a:r>
          </a:p>
        </p:txBody>
      </p:sp>
    </p:spTree>
  </p:cSld>
  <p:clrMapOvr>
    <a:masterClrMapping xmlns:a="http://schemas.openxmlformats.org/drawingml/2006/main"/>
  </p:clrMapOvr>
</p:sld>
</file>