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7ebde2fb65b44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7e38c78a7240e9"/>
  </p:sldMasterIdLst>
  <p:sldIdLst>
    <p:sldId xmlns:r="http://schemas.openxmlformats.org/officeDocument/2006/relationships" id="256" r:id="Rbdb02c213930426a"/>
    <p:sldId xmlns:r="http://schemas.openxmlformats.org/officeDocument/2006/relationships" id="257" r:id="R3f559a7d30b14561"/>
    <p:sldId xmlns:r="http://schemas.openxmlformats.org/officeDocument/2006/relationships" id="258" r:id="R5f418a3036a84997"/>
    <p:sldId xmlns:r="http://schemas.openxmlformats.org/officeDocument/2006/relationships" id="259" r:id="R0231a77957c84941"/>
    <p:sldId xmlns:r="http://schemas.openxmlformats.org/officeDocument/2006/relationships" id="260" r:id="R27cbc7b27eb74d18"/>
    <p:sldId xmlns:r="http://schemas.openxmlformats.org/officeDocument/2006/relationships" id="261" r:id="R86a6684c31654511"/>
    <p:sldId xmlns:r="http://schemas.openxmlformats.org/officeDocument/2006/relationships" id="262" r:id="Ra04b48464dbd4f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7e38c78a7240e9" /><Relationship Type="http://schemas.openxmlformats.org/officeDocument/2006/relationships/slide" Target="/ppt/slides/slide1.xml" Id="Rbdb02c213930426a" /><Relationship Type="http://schemas.openxmlformats.org/officeDocument/2006/relationships/slide" Target="/ppt/slides/slide2.xml" Id="R3f559a7d30b14561" /><Relationship Type="http://schemas.openxmlformats.org/officeDocument/2006/relationships/slide" Target="/ppt/slides/slide3.xml" Id="R5f418a3036a84997" /><Relationship Type="http://schemas.openxmlformats.org/officeDocument/2006/relationships/slide" Target="/ppt/slides/slide4.xml" Id="R0231a77957c84941" /><Relationship Type="http://schemas.openxmlformats.org/officeDocument/2006/relationships/slide" Target="/ppt/slides/slide5.xml" Id="R27cbc7b27eb74d18" /><Relationship Type="http://schemas.openxmlformats.org/officeDocument/2006/relationships/slide" Target="/ppt/slides/slide6.xml" Id="R86a6684c31654511" /><Relationship Type="http://schemas.openxmlformats.org/officeDocument/2006/relationships/slide" Target="/ppt/slides/slide7.xml" Id="Ra04b48464dbd4f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d003036d2c40d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90263aabbf4d3d" /><Relationship Type="http://schemas.openxmlformats.org/officeDocument/2006/relationships/theme" Target="/ppt/slideMasters/theme/theme1.xml" Id="Rea9de03f9b59466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d90263aabbf4d3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051f941dce477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19f39c6f6f4f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b3eb31efdb4f8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0f7609c80a42a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2c6152b32c497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8b821d715a482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bbbd2484a5460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I. ANDERSEN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I. ANDERSEN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I. ANDERSEN HOLDING AS ble etablert [år] og holder til i Nyborg.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I. ANDERSEN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I. ANDERSEN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I. ANDERSEN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−13 390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136 792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535 899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2 237 091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I. ANDERSEN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INGE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I. ANDERSEN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Inge Andersen, Myrdalsvegen 42J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5130 Nyborg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928 447 235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I. ANDERSEN HOLDING AS</a:t>
            </a:r>
          </a:p>
        </p:txBody>
      </p:sp>
    </p:spTree>
  </p:cSld>
  <p:clrMapOvr>
    <a:masterClrMapping xmlns:a="http://schemas.openxmlformats.org/drawingml/2006/main"/>
  </p:clrMapOvr>
</p:sld>
</file>