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aab8a9fa3b44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402e010c4e4d2e"/>
  </p:sldMasterIdLst>
  <p:sldIdLst>
    <p:sldId xmlns:r="http://schemas.openxmlformats.org/officeDocument/2006/relationships" id="256" r:id="R831fe948ca3b4d21"/>
    <p:sldId xmlns:r="http://schemas.openxmlformats.org/officeDocument/2006/relationships" id="257" r:id="Rb2dd128514234221"/>
    <p:sldId xmlns:r="http://schemas.openxmlformats.org/officeDocument/2006/relationships" id="258" r:id="Rd6800e45ee9d4e24"/>
    <p:sldId xmlns:r="http://schemas.openxmlformats.org/officeDocument/2006/relationships" id="259" r:id="R9593d88cfb4d428a"/>
    <p:sldId xmlns:r="http://schemas.openxmlformats.org/officeDocument/2006/relationships" id="260" r:id="R42a0c59fa2864502"/>
    <p:sldId xmlns:r="http://schemas.openxmlformats.org/officeDocument/2006/relationships" id="261" r:id="Rfa9239095c034a4b"/>
    <p:sldId xmlns:r="http://schemas.openxmlformats.org/officeDocument/2006/relationships" id="262" r:id="Reb4db83a7a904e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02e010c4e4d2e" /><Relationship Type="http://schemas.openxmlformats.org/officeDocument/2006/relationships/slide" Target="/ppt/slides/slide1.xml" Id="R831fe948ca3b4d21" /><Relationship Type="http://schemas.openxmlformats.org/officeDocument/2006/relationships/slide" Target="/ppt/slides/slide2.xml" Id="Rb2dd128514234221" /><Relationship Type="http://schemas.openxmlformats.org/officeDocument/2006/relationships/slide" Target="/ppt/slides/slide3.xml" Id="Rd6800e45ee9d4e24" /><Relationship Type="http://schemas.openxmlformats.org/officeDocument/2006/relationships/slide" Target="/ppt/slides/slide4.xml" Id="R9593d88cfb4d428a" /><Relationship Type="http://schemas.openxmlformats.org/officeDocument/2006/relationships/slide" Target="/ppt/slides/slide5.xml" Id="R42a0c59fa2864502" /><Relationship Type="http://schemas.openxmlformats.org/officeDocument/2006/relationships/slide" Target="/ppt/slides/slide6.xml" Id="Rfa9239095c034a4b" /><Relationship Type="http://schemas.openxmlformats.org/officeDocument/2006/relationships/slide" Target="/ppt/slides/slide7.xml" Id="Reb4db83a7a904e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56d99d46a46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6434921484d2f" /><Relationship Type="http://schemas.openxmlformats.org/officeDocument/2006/relationships/theme" Target="/ppt/slideMasters/theme/theme1.xml" Id="R357c2c5dbbbb42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b6434921484d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bd4d225b346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098a57967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0298cd2bc40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f62ff70cd4e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1389960db44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f1252aa574f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174807eb140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INTEC NORGE ØST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INTEC NORGE ØST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23 163 279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−3 860 923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−3 854 048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−4 731 870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6 546 183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INTEC NORDIC AB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HJERTSSON JOHAN OLOF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BROR ØISETH JAKOBSEN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OLE-EDVIN TJÆREBRÅTEN SØHAGEN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ALICJA SYLWIA SCHILLING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 HJELMZE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Youngs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928 429 032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