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f5f45a6bb4c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952c15f1564fcb"/>
  </p:sldMasterIdLst>
  <p:sldIdLst>
    <p:sldId xmlns:r="http://schemas.openxmlformats.org/officeDocument/2006/relationships" id="256" r:id="Rd9acde27f1ac4f18"/>
    <p:sldId xmlns:r="http://schemas.openxmlformats.org/officeDocument/2006/relationships" id="257" r:id="R631e263c30c44b32"/>
    <p:sldId xmlns:r="http://schemas.openxmlformats.org/officeDocument/2006/relationships" id="258" r:id="R4348c077c8864d07"/>
    <p:sldId xmlns:r="http://schemas.openxmlformats.org/officeDocument/2006/relationships" id="259" r:id="Re3896948d04e4811"/>
    <p:sldId xmlns:r="http://schemas.openxmlformats.org/officeDocument/2006/relationships" id="260" r:id="Rc374451d3d0d4a36"/>
    <p:sldId xmlns:r="http://schemas.openxmlformats.org/officeDocument/2006/relationships" id="261" r:id="R56c1ce144c2d47ad"/>
    <p:sldId xmlns:r="http://schemas.openxmlformats.org/officeDocument/2006/relationships" id="262" r:id="R2abf978ce2ea46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52c15f1564fcb" /><Relationship Type="http://schemas.openxmlformats.org/officeDocument/2006/relationships/slide" Target="/ppt/slides/slide1.xml" Id="Rd9acde27f1ac4f18" /><Relationship Type="http://schemas.openxmlformats.org/officeDocument/2006/relationships/slide" Target="/ppt/slides/slide2.xml" Id="R631e263c30c44b32" /><Relationship Type="http://schemas.openxmlformats.org/officeDocument/2006/relationships/slide" Target="/ppt/slides/slide3.xml" Id="R4348c077c8864d07" /><Relationship Type="http://schemas.openxmlformats.org/officeDocument/2006/relationships/slide" Target="/ppt/slides/slide4.xml" Id="Re3896948d04e4811" /><Relationship Type="http://schemas.openxmlformats.org/officeDocument/2006/relationships/slide" Target="/ppt/slides/slide5.xml" Id="Rc374451d3d0d4a36" /><Relationship Type="http://schemas.openxmlformats.org/officeDocument/2006/relationships/slide" Target="/ppt/slides/slide6.xml" Id="R56c1ce144c2d47ad" /><Relationship Type="http://schemas.openxmlformats.org/officeDocument/2006/relationships/slide" Target="/ppt/slides/slide7.xml" Id="R2abf978ce2ea46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acd6980094c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c3b891fd649af" /><Relationship Type="http://schemas.openxmlformats.org/officeDocument/2006/relationships/theme" Target="/ppt/slideMasters/theme/theme1.xml" Id="R1d729d3c328845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ac3b891fd649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981210733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9945fed5e45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a5066451b46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00d43187440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cdd4537294a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92080162741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ca345a02a40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