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d7f769e0a24d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9bc7be242d4d6c"/>
  </p:sldMasterIdLst>
  <p:sldIdLst>
    <p:sldId xmlns:r="http://schemas.openxmlformats.org/officeDocument/2006/relationships" id="256" r:id="Redb4fa7866634c90"/>
    <p:sldId xmlns:r="http://schemas.openxmlformats.org/officeDocument/2006/relationships" id="257" r:id="R1afa7f70cd4540b5"/>
    <p:sldId xmlns:r="http://schemas.openxmlformats.org/officeDocument/2006/relationships" id="258" r:id="Rb62fc2916ecd4c18"/>
    <p:sldId xmlns:r="http://schemas.openxmlformats.org/officeDocument/2006/relationships" id="259" r:id="R6b256f7eeb864b24"/>
    <p:sldId xmlns:r="http://schemas.openxmlformats.org/officeDocument/2006/relationships" id="260" r:id="R7c68ef6d71dc493f"/>
    <p:sldId xmlns:r="http://schemas.openxmlformats.org/officeDocument/2006/relationships" id="261" r:id="R085f29d641294238"/>
    <p:sldId xmlns:r="http://schemas.openxmlformats.org/officeDocument/2006/relationships" id="262" r:id="R0e5f13c53c384a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bc7be242d4d6c" /><Relationship Type="http://schemas.openxmlformats.org/officeDocument/2006/relationships/slide" Target="/ppt/slides/slide1.xml" Id="Redb4fa7866634c90" /><Relationship Type="http://schemas.openxmlformats.org/officeDocument/2006/relationships/slide" Target="/ppt/slides/slide2.xml" Id="R1afa7f70cd4540b5" /><Relationship Type="http://schemas.openxmlformats.org/officeDocument/2006/relationships/slide" Target="/ppt/slides/slide3.xml" Id="Rb62fc2916ecd4c18" /><Relationship Type="http://schemas.openxmlformats.org/officeDocument/2006/relationships/slide" Target="/ppt/slides/slide4.xml" Id="R6b256f7eeb864b24" /><Relationship Type="http://schemas.openxmlformats.org/officeDocument/2006/relationships/slide" Target="/ppt/slides/slide5.xml" Id="R7c68ef6d71dc493f" /><Relationship Type="http://schemas.openxmlformats.org/officeDocument/2006/relationships/slide" Target="/ppt/slides/slide6.xml" Id="R085f29d641294238" /><Relationship Type="http://schemas.openxmlformats.org/officeDocument/2006/relationships/slide" Target="/ppt/slides/slide7.xml" Id="R0e5f13c53c384a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9fdee570f41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b9c1497ed4bf6" /><Relationship Type="http://schemas.openxmlformats.org/officeDocument/2006/relationships/theme" Target="/ppt/slideMasters/theme/theme1.xml" Id="R0b74019d27dc41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5b9c1497ed4b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0b3876af94e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bac49528043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0bf9b036346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becca7b5d47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3330660b047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3f084df4242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cfe87021e43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M.S.A INVEST AS ble etablert [år] og holder til i Gransherad.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818 409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1 406 156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MARITA SAUARLIA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