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6bd8de1a2743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4c108b50544bb4"/>
  </p:sldMasterIdLst>
  <p:sldIdLst>
    <p:sldId xmlns:r="http://schemas.openxmlformats.org/officeDocument/2006/relationships" id="256" r:id="R11f48a85541747f2"/>
    <p:sldId xmlns:r="http://schemas.openxmlformats.org/officeDocument/2006/relationships" id="257" r:id="Rdaee9fe84f304ecb"/>
    <p:sldId xmlns:r="http://schemas.openxmlformats.org/officeDocument/2006/relationships" id="258" r:id="Rf117e1e30e5f4365"/>
    <p:sldId xmlns:r="http://schemas.openxmlformats.org/officeDocument/2006/relationships" id="259" r:id="R902c27ebe8a9415e"/>
    <p:sldId xmlns:r="http://schemas.openxmlformats.org/officeDocument/2006/relationships" id="260" r:id="R8d43f5c716d14a85"/>
    <p:sldId xmlns:r="http://schemas.openxmlformats.org/officeDocument/2006/relationships" id="261" r:id="R90f21728d47140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4c108b50544bb4" /><Relationship Type="http://schemas.openxmlformats.org/officeDocument/2006/relationships/slide" Target="/ppt/slides/slide1.xml" Id="R11f48a85541747f2" /><Relationship Type="http://schemas.openxmlformats.org/officeDocument/2006/relationships/slide" Target="/ppt/slides/slide2.xml" Id="Rdaee9fe84f304ecb" /><Relationship Type="http://schemas.openxmlformats.org/officeDocument/2006/relationships/slide" Target="/ppt/slides/slide3.xml" Id="Rf117e1e30e5f4365" /><Relationship Type="http://schemas.openxmlformats.org/officeDocument/2006/relationships/slide" Target="/ppt/slides/slide4.xml" Id="R902c27ebe8a9415e" /><Relationship Type="http://schemas.openxmlformats.org/officeDocument/2006/relationships/slide" Target="/ppt/slides/slide5.xml" Id="R8d43f5c716d14a85" /><Relationship Type="http://schemas.openxmlformats.org/officeDocument/2006/relationships/slide" Target="/ppt/slides/slide6.xml" Id="R90f21728d47140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1e9ca20be844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b9ac24e1b4ef0" /><Relationship Type="http://schemas.openxmlformats.org/officeDocument/2006/relationships/theme" Target="/ppt/slideMasters/theme/theme1.xml" Id="Raaca0717f04946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b9ac24e1b4e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e58634c5644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0603214cb41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6793fdbeb4c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6aa22c89d4b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b4af831b948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74bc02e4c4c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