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6b78f484442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16a703d6641c4"/>
  </p:sldMasterIdLst>
  <p:sldIdLst>
    <p:sldId xmlns:r="http://schemas.openxmlformats.org/officeDocument/2006/relationships" id="256" r:id="R97deaba38a114ec1"/>
    <p:sldId xmlns:r="http://schemas.openxmlformats.org/officeDocument/2006/relationships" id="257" r:id="R0b8745a943bb49e6"/>
    <p:sldId xmlns:r="http://schemas.openxmlformats.org/officeDocument/2006/relationships" id="258" r:id="Rec238dc90e8e4fc6"/>
    <p:sldId xmlns:r="http://schemas.openxmlformats.org/officeDocument/2006/relationships" id="259" r:id="R9d242da5b2c54365"/>
    <p:sldId xmlns:r="http://schemas.openxmlformats.org/officeDocument/2006/relationships" id="260" r:id="R779b87198592460d"/>
    <p:sldId xmlns:r="http://schemas.openxmlformats.org/officeDocument/2006/relationships" id="261" r:id="R82734893b7d246fc"/>
    <p:sldId xmlns:r="http://schemas.openxmlformats.org/officeDocument/2006/relationships" id="262" r:id="R5be25220c567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16a703d6641c4" /><Relationship Type="http://schemas.openxmlformats.org/officeDocument/2006/relationships/slide" Target="/ppt/slides/slide1.xml" Id="R97deaba38a114ec1" /><Relationship Type="http://schemas.openxmlformats.org/officeDocument/2006/relationships/slide" Target="/ppt/slides/slide2.xml" Id="R0b8745a943bb49e6" /><Relationship Type="http://schemas.openxmlformats.org/officeDocument/2006/relationships/slide" Target="/ppt/slides/slide3.xml" Id="Rec238dc90e8e4fc6" /><Relationship Type="http://schemas.openxmlformats.org/officeDocument/2006/relationships/slide" Target="/ppt/slides/slide4.xml" Id="R9d242da5b2c54365" /><Relationship Type="http://schemas.openxmlformats.org/officeDocument/2006/relationships/slide" Target="/ppt/slides/slide5.xml" Id="R779b87198592460d" /><Relationship Type="http://schemas.openxmlformats.org/officeDocument/2006/relationships/slide" Target="/ppt/slides/slide6.xml" Id="R82734893b7d246fc" /><Relationship Type="http://schemas.openxmlformats.org/officeDocument/2006/relationships/slide" Target="/ppt/slides/slide7.xml" Id="R5be25220c567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74964d821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2e98942734535" /><Relationship Type="http://schemas.openxmlformats.org/officeDocument/2006/relationships/theme" Target="/ppt/slideMasters/theme/theme1.xml" Id="Ra0ae70b83cf14e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22e989427345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6a0656cb941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6c9e0037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4b536c2ac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a45316954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aeff5ab8d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e89296a6c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be6c2b99d43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7 115 313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ACHOUR INVEST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&amp; HENRIKSEN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PINO INVEST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928 298 914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HOLDING AS</a:t>
            </a:r>
          </a:p>
        </p:txBody>
      </p:sp>
    </p:spTree>
  </p:cSld>
  <p:clrMapOvr>
    <a:masterClrMapping xmlns:a="http://schemas.openxmlformats.org/drawingml/2006/main"/>
  </p:clrMapOvr>
</p:sld>
</file>