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a97baa22ec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8438838c1e4a3d"/>
  </p:sldMasterIdLst>
  <p:sldIdLst>
    <p:sldId xmlns:r="http://schemas.openxmlformats.org/officeDocument/2006/relationships" id="256" r:id="R032999d60eae45c9"/>
    <p:sldId xmlns:r="http://schemas.openxmlformats.org/officeDocument/2006/relationships" id="257" r:id="Rf644e9bf63834bd2"/>
    <p:sldId xmlns:r="http://schemas.openxmlformats.org/officeDocument/2006/relationships" id="258" r:id="R6b3f08bf761b4a8a"/>
    <p:sldId xmlns:r="http://schemas.openxmlformats.org/officeDocument/2006/relationships" id="259" r:id="R320a45a7f6f04a03"/>
    <p:sldId xmlns:r="http://schemas.openxmlformats.org/officeDocument/2006/relationships" id="260" r:id="R61775995565e4344"/>
    <p:sldId xmlns:r="http://schemas.openxmlformats.org/officeDocument/2006/relationships" id="261" r:id="Re20b8b77a7534cf9"/>
    <p:sldId xmlns:r="http://schemas.openxmlformats.org/officeDocument/2006/relationships" id="262" r:id="Rdb84f3f8f5d44f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438838c1e4a3d" /><Relationship Type="http://schemas.openxmlformats.org/officeDocument/2006/relationships/slide" Target="/ppt/slides/slide1.xml" Id="R032999d60eae45c9" /><Relationship Type="http://schemas.openxmlformats.org/officeDocument/2006/relationships/slide" Target="/ppt/slides/slide2.xml" Id="Rf644e9bf63834bd2" /><Relationship Type="http://schemas.openxmlformats.org/officeDocument/2006/relationships/slide" Target="/ppt/slides/slide3.xml" Id="R6b3f08bf761b4a8a" /><Relationship Type="http://schemas.openxmlformats.org/officeDocument/2006/relationships/slide" Target="/ppt/slides/slide4.xml" Id="R320a45a7f6f04a03" /><Relationship Type="http://schemas.openxmlformats.org/officeDocument/2006/relationships/slide" Target="/ppt/slides/slide5.xml" Id="R61775995565e4344" /><Relationship Type="http://schemas.openxmlformats.org/officeDocument/2006/relationships/slide" Target="/ppt/slides/slide6.xml" Id="Re20b8b77a7534cf9" /><Relationship Type="http://schemas.openxmlformats.org/officeDocument/2006/relationships/slide" Target="/ppt/slides/slide7.xml" Id="Rdb84f3f8f5d44f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0e7f13949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05cd942f1466a" /><Relationship Type="http://schemas.openxmlformats.org/officeDocument/2006/relationships/theme" Target="/ppt/slideMasters/theme/theme1.xml" Id="Rb5f776ee03a2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05cd942f146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45887d2048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3c080413841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50e8e08d547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129e673f8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3c884ddd24e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2651b7aca42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88c6587a34f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PRISM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10 862 107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BENDIK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Bendik Jahren, Lisletta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