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deae9c2fb447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9b95f1b4d24c02"/>
  </p:sldMasterIdLst>
  <p:sldIdLst>
    <p:sldId xmlns:r="http://schemas.openxmlformats.org/officeDocument/2006/relationships" id="256" r:id="R6cc42b4748ce4f76"/>
    <p:sldId xmlns:r="http://schemas.openxmlformats.org/officeDocument/2006/relationships" id="257" r:id="R2a436cd52dbc490f"/>
    <p:sldId xmlns:r="http://schemas.openxmlformats.org/officeDocument/2006/relationships" id="258" r:id="Ra9815eb122564cb0"/>
    <p:sldId xmlns:r="http://schemas.openxmlformats.org/officeDocument/2006/relationships" id="259" r:id="Rd9129b353a7740ff"/>
    <p:sldId xmlns:r="http://schemas.openxmlformats.org/officeDocument/2006/relationships" id="260" r:id="Rcd41e748f7934c20"/>
    <p:sldId xmlns:r="http://schemas.openxmlformats.org/officeDocument/2006/relationships" id="261" r:id="Rcef09f874f464ede"/>
    <p:sldId xmlns:r="http://schemas.openxmlformats.org/officeDocument/2006/relationships" id="262" r:id="R089fa64c78ad40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b95f1b4d24c02" /><Relationship Type="http://schemas.openxmlformats.org/officeDocument/2006/relationships/slide" Target="/ppt/slides/slide1.xml" Id="R6cc42b4748ce4f76" /><Relationship Type="http://schemas.openxmlformats.org/officeDocument/2006/relationships/slide" Target="/ppt/slides/slide2.xml" Id="R2a436cd52dbc490f" /><Relationship Type="http://schemas.openxmlformats.org/officeDocument/2006/relationships/slide" Target="/ppt/slides/slide3.xml" Id="Ra9815eb122564cb0" /><Relationship Type="http://schemas.openxmlformats.org/officeDocument/2006/relationships/slide" Target="/ppt/slides/slide4.xml" Id="Rd9129b353a7740ff" /><Relationship Type="http://schemas.openxmlformats.org/officeDocument/2006/relationships/slide" Target="/ppt/slides/slide5.xml" Id="Rcd41e748f7934c20" /><Relationship Type="http://schemas.openxmlformats.org/officeDocument/2006/relationships/slide" Target="/ppt/slides/slide6.xml" Id="Rcef09f874f464ede" /><Relationship Type="http://schemas.openxmlformats.org/officeDocument/2006/relationships/slide" Target="/ppt/slides/slide7.xml" Id="R089fa64c78ad40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e1e47be6748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cf51d404b4bbf" /><Relationship Type="http://schemas.openxmlformats.org/officeDocument/2006/relationships/theme" Target="/ppt/slideMasters/theme/theme1.xml" Id="R9843d866c5354a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bcf51d404b4b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61c13921f4f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d5f91786649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725c50db745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4889ff8cc42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de067225c4b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34456db3f43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d8c95ae924c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FALSTEN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FALSTEN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Valhallveien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928 139 921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FALSTEN INVEST AS</a:t>
            </a:r>
          </a:p>
        </p:txBody>
      </p:sp>
    </p:spTree>
  </p:cSld>
  <p:clrMapOvr>
    <a:masterClrMapping xmlns:a="http://schemas.openxmlformats.org/drawingml/2006/main"/>
  </p:clrMapOvr>
</p:sld>
</file>