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57eb51e0f45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5c9e720704aef"/>
  </p:sldMasterIdLst>
  <p:sldIdLst>
    <p:sldId xmlns:r="http://schemas.openxmlformats.org/officeDocument/2006/relationships" id="256" r:id="R5b1df42d8eb443db"/>
    <p:sldId xmlns:r="http://schemas.openxmlformats.org/officeDocument/2006/relationships" id="257" r:id="R8a70995c81bb4295"/>
    <p:sldId xmlns:r="http://schemas.openxmlformats.org/officeDocument/2006/relationships" id="258" r:id="Ra800b5ee59cd463e"/>
    <p:sldId xmlns:r="http://schemas.openxmlformats.org/officeDocument/2006/relationships" id="259" r:id="Rceee5e1986ce4d7c"/>
    <p:sldId xmlns:r="http://schemas.openxmlformats.org/officeDocument/2006/relationships" id="260" r:id="Rc4d982dcfe904ef4"/>
    <p:sldId xmlns:r="http://schemas.openxmlformats.org/officeDocument/2006/relationships" id="261" r:id="R479941ea0fd540a9"/>
    <p:sldId xmlns:r="http://schemas.openxmlformats.org/officeDocument/2006/relationships" id="262" r:id="Rf742835e3a40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5c9e720704aef" /><Relationship Type="http://schemas.openxmlformats.org/officeDocument/2006/relationships/slide" Target="/ppt/slides/slide1.xml" Id="R5b1df42d8eb443db" /><Relationship Type="http://schemas.openxmlformats.org/officeDocument/2006/relationships/slide" Target="/ppt/slides/slide2.xml" Id="R8a70995c81bb4295" /><Relationship Type="http://schemas.openxmlformats.org/officeDocument/2006/relationships/slide" Target="/ppt/slides/slide3.xml" Id="Ra800b5ee59cd463e" /><Relationship Type="http://schemas.openxmlformats.org/officeDocument/2006/relationships/slide" Target="/ppt/slides/slide4.xml" Id="Rceee5e1986ce4d7c" /><Relationship Type="http://schemas.openxmlformats.org/officeDocument/2006/relationships/slide" Target="/ppt/slides/slide5.xml" Id="Rc4d982dcfe904ef4" /><Relationship Type="http://schemas.openxmlformats.org/officeDocument/2006/relationships/slide" Target="/ppt/slides/slide6.xml" Id="R479941ea0fd540a9" /><Relationship Type="http://schemas.openxmlformats.org/officeDocument/2006/relationships/slide" Target="/ppt/slides/slide7.xml" Id="Rf742835e3a40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f826af8fe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e24ff6ba04787" /><Relationship Type="http://schemas.openxmlformats.org/officeDocument/2006/relationships/theme" Target="/ppt/slideMasters/theme/theme1.xml" Id="R1b62ce008e5b44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e24ff6ba047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318e6413c40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debded2f8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ce2898fee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efefdfb354a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5b4c6fe4e44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1bc4d08b04d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2394dfa9d43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WOLFF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