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b75b3f164248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b240a1b20e42c9"/>
  </p:sldMasterIdLst>
  <p:sldIdLst>
    <p:sldId xmlns:r="http://schemas.openxmlformats.org/officeDocument/2006/relationships" id="256" r:id="Rfc441da2c35f4614"/>
    <p:sldId xmlns:r="http://schemas.openxmlformats.org/officeDocument/2006/relationships" id="257" r:id="R57cc9ac1418a4d8b"/>
    <p:sldId xmlns:r="http://schemas.openxmlformats.org/officeDocument/2006/relationships" id="258" r:id="R09c8a0b9bd594cb0"/>
    <p:sldId xmlns:r="http://schemas.openxmlformats.org/officeDocument/2006/relationships" id="259" r:id="Rfa126fce76ec4898"/>
    <p:sldId xmlns:r="http://schemas.openxmlformats.org/officeDocument/2006/relationships" id="260" r:id="R582ffd605ac04b73"/>
    <p:sldId xmlns:r="http://schemas.openxmlformats.org/officeDocument/2006/relationships" id="261" r:id="Ra674c223d30b4562"/>
    <p:sldId xmlns:r="http://schemas.openxmlformats.org/officeDocument/2006/relationships" id="262" r:id="R3462afc7376545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240a1b20e42c9" /><Relationship Type="http://schemas.openxmlformats.org/officeDocument/2006/relationships/slide" Target="/ppt/slides/slide1.xml" Id="Rfc441da2c35f4614" /><Relationship Type="http://schemas.openxmlformats.org/officeDocument/2006/relationships/slide" Target="/ppt/slides/slide2.xml" Id="R57cc9ac1418a4d8b" /><Relationship Type="http://schemas.openxmlformats.org/officeDocument/2006/relationships/slide" Target="/ppt/slides/slide3.xml" Id="R09c8a0b9bd594cb0" /><Relationship Type="http://schemas.openxmlformats.org/officeDocument/2006/relationships/slide" Target="/ppt/slides/slide4.xml" Id="Rfa126fce76ec4898" /><Relationship Type="http://schemas.openxmlformats.org/officeDocument/2006/relationships/slide" Target="/ppt/slides/slide5.xml" Id="R582ffd605ac04b73" /><Relationship Type="http://schemas.openxmlformats.org/officeDocument/2006/relationships/slide" Target="/ppt/slides/slide6.xml" Id="Ra674c223d30b4562" /><Relationship Type="http://schemas.openxmlformats.org/officeDocument/2006/relationships/slide" Target="/ppt/slides/slide7.xml" Id="R3462afc7376545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b5c4f88b842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6c1eab8724b70" /><Relationship Type="http://schemas.openxmlformats.org/officeDocument/2006/relationships/theme" Target="/ppt/slideMasters/theme/theme1.xml" Id="R585b240bf26143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66c1eab8724b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2506ef13747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5f896898b49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949cc85cc4f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5b896139347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2341dcf8441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8922e83414f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9e86604644b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GSV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GEIR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Bjorhaugvegen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928 123 731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