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e3d1c99cba4b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ac53c8d5f34757"/>
  </p:sldMasterIdLst>
  <p:sldIdLst>
    <p:sldId xmlns:r="http://schemas.openxmlformats.org/officeDocument/2006/relationships" id="256" r:id="R8a83447a481c4cf8"/>
    <p:sldId xmlns:r="http://schemas.openxmlformats.org/officeDocument/2006/relationships" id="257" r:id="Rcf2769c928d748b6"/>
    <p:sldId xmlns:r="http://schemas.openxmlformats.org/officeDocument/2006/relationships" id="258" r:id="Rc1795ebbab4b4f5b"/>
    <p:sldId xmlns:r="http://schemas.openxmlformats.org/officeDocument/2006/relationships" id="259" r:id="R93b45fc07eac4683"/>
    <p:sldId xmlns:r="http://schemas.openxmlformats.org/officeDocument/2006/relationships" id="260" r:id="R0b8e215bc6bd4eae"/>
    <p:sldId xmlns:r="http://schemas.openxmlformats.org/officeDocument/2006/relationships" id="261" r:id="R79f8209964014e01"/>
    <p:sldId xmlns:r="http://schemas.openxmlformats.org/officeDocument/2006/relationships" id="262" r:id="R3468b7dfa5e141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c53c8d5f34757" /><Relationship Type="http://schemas.openxmlformats.org/officeDocument/2006/relationships/slide" Target="/ppt/slides/slide1.xml" Id="R8a83447a481c4cf8" /><Relationship Type="http://schemas.openxmlformats.org/officeDocument/2006/relationships/slide" Target="/ppt/slides/slide2.xml" Id="Rcf2769c928d748b6" /><Relationship Type="http://schemas.openxmlformats.org/officeDocument/2006/relationships/slide" Target="/ppt/slides/slide3.xml" Id="Rc1795ebbab4b4f5b" /><Relationship Type="http://schemas.openxmlformats.org/officeDocument/2006/relationships/slide" Target="/ppt/slides/slide4.xml" Id="R93b45fc07eac4683" /><Relationship Type="http://schemas.openxmlformats.org/officeDocument/2006/relationships/slide" Target="/ppt/slides/slide5.xml" Id="R0b8e215bc6bd4eae" /><Relationship Type="http://schemas.openxmlformats.org/officeDocument/2006/relationships/slide" Target="/ppt/slides/slide6.xml" Id="R79f8209964014e01" /><Relationship Type="http://schemas.openxmlformats.org/officeDocument/2006/relationships/slide" Target="/ppt/slides/slide7.xml" Id="R3468b7dfa5e141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d49533eaa849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30a947ce24ac2" /><Relationship Type="http://schemas.openxmlformats.org/officeDocument/2006/relationships/theme" Target="/ppt/slideMasters/theme/theme1.xml" Id="R5e5a0edf8e6948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030a947ce24a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986fe7e6743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6acdc12ae4b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fa994a99345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a32a9ef6647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e987eb4fc42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c84c6d1a446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0da2f69074b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MELIOR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MELIOR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1 963 553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PER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Ospelundveien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