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081e6e327b47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6e2f73e92441a2"/>
  </p:sldMasterIdLst>
  <p:sldIdLst>
    <p:sldId xmlns:r="http://schemas.openxmlformats.org/officeDocument/2006/relationships" id="256" r:id="Ra063a6e3c2ea4c90"/>
    <p:sldId xmlns:r="http://schemas.openxmlformats.org/officeDocument/2006/relationships" id="257" r:id="Rf7d2b64abbe44d3d"/>
    <p:sldId xmlns:r="http://schemas.openxmlformats.org/officeDocument/2006/relationships" id="258" r:id="R7283a61a920f45d3"/>
    <p:sldId xmlns:r="http://schemas.openxmlformats.org/officeDocument/2006/relationships" id="259" r:id="Rbb76c3a0c13c4a07"/>
    <p:sldId xmlns:r="http://schemas.openxmlformats.org/officeDocument/2006/relationships" id="260" r:id="R853453c4c5a04d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e2f73e92441a2" /><Relationship Type="http://schemas.openxmlformats.org/officeDocument/2006/relationships/slide" Target="/ppt/slides/slide1.xml" Id="Ra063a6e3c2ea4c90" /><Relationship Type="http://schemas.openxmlformats.org/officeDocument/2006/relationships/slide" Target="/ppt/slides/slide2.xml" Id="Rf7d2b64abbe44d3d" /><Relationship Type="http://schemas.openxmlformats.org/officeDocument/2006/relationships/slide" Target="/ppt/slides/slide3.xml" Id="R7283a61a920f45d3" /><Relationship Type="http://schemas.openxmlformats.org/officeDocument/2006/relationships/slide" Target="/ppt/slides/slide4.xml" Id="Rbb76c3a0c13c4a07" /><Relationship Type="http://schemas.openxmlformats.org/officeDocument/2006/relationships/slide" Target="/ppt/slides/slide5.xml" Id="R853453c4c5a04d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9eba9323e49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cab4190f84f8b" /><Relationship Type="http://schemas.openxmlformats.org/officeDocument/2006/relationships/theme" Target="/ppt/slideMasters/theme/theme1.xml" Id="Rd97518b97056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9cab4190f84f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179e170da4b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99a0f79714e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1162423a744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139f82678a49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42952500c42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PETTERSEN BYGGESERVICE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BYGGESERVICE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