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477fc024eaa47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c929b4019642f9"/>
  </p:sldMasterIdLst>
  <p:sldIdLst>
    <p:sldId xmlns:r="http://schemas.openxmlformats.org/officeDocument/2006/relationships" id="256" r:id="R9d28269ec87f47ad"/>
    <p:sldId xmlns:r="http://schemas.openxmlformats.org/officeDocument/2006/relationships" id="257" r:id="Refe2f0d101fc4ea8"/>
    <p:sldId xmlns:r="http://schemas.openxmlformats.org/officeDocument/2006/relationships" id="258" r:id="R9e98758e89d84e84"/>
    <p:sldId xmlns:r="http://schemas.openxmlformats.org/officeDocument/2006/relationships" id="259" r:id="Rc8a710598fdf456f"/>
    <p:sldId xmlns:r="http://schemas.openxmlformats.org/officeDocument/2006/relationships" id="260" r:id="Ra6c814b31d1c47f7"/>
    <p:sldId xmlns:r="http://schemas.openxmlformats.org/officeDocument/2006/relationships" id="261" r:id="R2722b603dd0f4f0e"/>
    <p:sldId xmlns:r="http://schemas.openxmlformats.org/officeDocument/2006/relationships" id="262" r:id="Rebd2a96d388c4a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c929b4019642f9" /><Relationship Type="http://schemas.openxmlformats.org/officeDocument/2006/relationships/slide" Target="/ppt/slides/slide1.xml" Id="R9d28269ec87f47ad" /><Relationship Type="http://schemas.openxmlformats.org/officeDocument/2006/relationships/slide" Target="/ppt/slides/slide2.xml" Id="Refe2f0d101fc4ea8" /><Relationship Type="http://schemas.openxmlformats.org/officeDocument/2006/relationships/slide" Target="/ppt/slides/slide3.xml" Id="R9e98758e89d84e84" /><Relationship Type="http://schemas.openxmlformats.org/officeDocument/2006/relationships/slide" Target="/ppt/slides/slide4.xml" Id="Rc8a710598fdf456f" /><Relationship Type="http://schemas.openxmlformats.org/officeDocument/2006/relationships/slide" Target="/ppt/slides/slide5.xml" Id="Ra6c814b31d1c47f7" /><Relationship Type="http://schemas.openxmlformats.org/officeDocument/2006/relationships/slide" Target="/ppt/slides/slide6.xml" Id="R2722b603dd0f4f0e" /><Relationship Type="http://schemas.openxmlformats.org/officeDocument/2006/relationships/slide" Target="/ppt/slides/slide7.xml" Id="Rebd2a96d388c4a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cc55e9f1384e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8edbfb9d5247d1" /><Relationship Type="http://schemas.openxmlformats.org/officeDocument/2006/relationships/theme" Target="/ppt/slideMasters/theme/theme1.xml" Id="R674a49374be445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a8edbfb9d5247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cd572b9fa4496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3819b5d26e4a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c9a6b5098f4a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6b5feadc694a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d8e2925134497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7b4a38b2a846f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75e523644249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JUTUL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JUTUL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JUTUL INVEST AS ble etablert [år] og holder til i Trollåsen.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JUTUL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JUTUL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JUTUL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−4 923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−4 923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728 276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1 664 924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JUTUL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LYBECK ØSTEN ALEXANDER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JUTUL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Rosenholmveien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1414 Trollåsen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928 024 849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JUTUL INVEST AS</a:t>
            </a:r>
          </a:p>
        </p:txBody>
      </p:sp>
    </p:spTree>
  </p:cSld>
  <p:clrMapOvr>
    <a:masterClrMapping xmlns:a="http://schemas.openxmlformats.org/drawingml/2006/main"/>
  </p:clrMapOvr>
</p:sld>
</file>