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edd7afbff745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e20c4a64d74f46"/>
  </p:sldMasterIdLst>
  <p:sldIdLst>
    <p:sldId xmlns:r="http://schemas.openxmlformats.org/officeDocument/2006/relationships" id="256" r:id="R43309e0b076b428a"/>
    <p:sldId xmlns:r="http://schemas.openxmlformats.org/officeDocument/2006/relationships" id="257" r:id="Rc3d0977b24604714"/>
    <p:sldId xmlns:r="http://schemas.openxmlformats.org/officeDocument/2006/relationships" id="258" r:id="R5440dfb8d9c745e7"/>
    <p:sldId xmlns:r="http://schemas.openxmlformats.org/officeDocument/2006/relationships" id="259" r:id="Ra0a9a4e1d7084f07"/>
    <p:sldId xmlns:r="http://schemas.openxmlformats.org/officeDocument/2006/relationships" id="260" r:id="R613ba05ec751401f"/>
    <p:sldId xmlns:r="http://schemas.openxmlformats.org/officeDocument/2006/relationships" id="261" r:id="R122c307345134021"/>
    <p:sldId xmlns:r="http://schemas.openxmlformats.org/officeDocument/2006/relationships" id="262" r:id="R00da3da926e642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e20c4a64d74f46" /><Relationship Type="http://schemas.openxmlformats.org/officeDocument/2006/relationships/slide" Target="/ppt/slides/slide1.xml" Id="R43309e0b076b428a" /><Relationship Type="http://schemas.openxmlformats.org/officeDocument/2006/relationships/slide" Target="/ppt/slides/slide2.xml" Id="Rc3d0977b24604714" /><Relationship Type="http://schemas.openxmlformats.org/officeDocument/2006/relationships/slide" Target="/ppt/slides/slide3.xml" Id="R5440dfb8d9c745e7" /><Relationship Type="http://schemas.openxmlformats.org/officeDocument/2006/relationships/slide" Target="/ppt/slides/slide4.xml" Id="Ra0a9a4e1d7084f07" /><Relationship Type="http://schemas.openxmlformats.org/officeDocument/2006/relationships/slide" Target="/ppt/slides/slide5.xml" Id="R613ba05ec751401f" /><Relationship Type="http://schemas.openxmlformats.org/officeDocument/2006/relationships/slide" Target="/ppt/slides/slide6.xml" Id="R122c307345134021" /><Relationship Type="http://schemas.openxmlformats.org/officeDocument/2006/relationships/slide" Target="/ppt/slides/slide7.xml" Id="R00da3da926e642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437f6f16e948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a6da83a7c4e22" /><Relationship Type="http://schemas.openxmlformats.org/officeDocument/2006/relationships/theme" Target="/ppt/slideMasters/theme/theme1.xml" Id="R3dce2e6ddee945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1a6da83a7c4e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f42957cd748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f2b029ddc40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8377b195d48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ee40f008f49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3f410c44343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878240f064d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71dd715f343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MARIUNOR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MARIUNOR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12 389 997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13 248 990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17 715 315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NORBYE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E6 Eiendom AS, Hvamsvingen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927 885 131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