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334d221f1a4b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727283883f47a0"/>
  </p:sldMasterIdLst>
  <p:sldIdLst>
    <p:sldId xmlns:r="http://schemas.openxmlformats.org/officeDocument/2006/relationships" id="256" r:id="R4a5a26465a944280"/>
    <p:sldId xmlns:r="http://schemas.openxmlformats.org/officeDocument/2006/relationships" id="257" r:id="R257e7da19e454aa5"/>
    <p:sldId xmlns:r="http://schemas.openxmlformats.org/officeDocument/2006/relationships" id="258" r:id="R8644e0927b5e43ec"/>
    <p:sldId xmlns:r="http://schemas.openxmlformats.org/officeDocument/2006/relationships" id="259" r:id="R6bd2c2bb679c488c"/>
    <p:sldId xmlns:r="http://schemas.openxmlformats.org/officeDocument/2006/relationships" id="260" r:id="R21a09302d77c4dbc"/>
    <p:sldId xmlns:r="http://schemas.openxmlformats.org/officeDocument/2006/relationships" id="261" r:id="R66178fbf237f4661"/>
    <p:sldId xmlns:r="http://schemas.openxmlformats.org/officeDocument/2006/relationships" id="262" r:id="R55cf8008a1e04d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727283883f47a0" /><Relationship Type="http://schemas.openxmlformats.org/officeDocument/2006/relationships/slide" Target="/ppt/slides/slide1.xml" Id="R4a5a26465a944280" /><Relationship Type="http://schemas.openxmlformats.org/officeDocument/2006/relationships/slide" Target="/ppt/slides/slide2.xml" Id="R257e7da19e454aa5" /><Relationship Type="http://schemas.openxmlformats.org/officeDocument/2006/relationships/slide" Target="/ppt/slides/slide3.xml" Id="R8644e0927b5e43ec" /><Relationship Type="http://schemas.openxmlformats.org/officeDocument/2006/relationships/slide" Target="/ppt/slides/slide4.xml" Id="R6bd2c2bb679c488c" /><Relationship Type="http://schemas.openxmlformats.org/officeDocument/2006/relationships/slide" Target="/ppt/slides/slide5.xml" Id="R21a09302d77c4dbc" /><Relationship Type="http://schemas.openxmlformats.org/officeDocument/2006/relationships/slide" Target="/ppt/slides/slide6.xml" Id="R66178fbf237f4661" /><Relationship Type="http://schemas.openxmlformats.org/officeDocument/2006/relationships/slide" Target="/ppt/slides/slide7.xml" Id="R55cf8008a1e04d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f07eca8e6e49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daad328404c94" /><Relationship Type="http://schemas.openxmlformats.org/officeDocument/2006/relationships/theme" Target="/ppt/slideMasters/theme/theme1.xml" Id="R80fd807b441d45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3daad328404c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f61b4d2ef45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04e0ed89444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2e60ae31c49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3e50c3c2b43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752642dd84a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59ffe7fb74b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82131c19b4e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33 079 614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−2 891 375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23 708 210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53 842 275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82 054 202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HOLDING AS  –  91,6 %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2,7 %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42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ghagen@ghagen.no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927 764 458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