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ab4916bd2d9446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e8d4d2109fd4b3b"/>
  </p:sldMasterIdLst>
  <p:sldIdLst>
    <p:sldId xmlns:r="http://schemas.openxmlformats.org/officeDocument/2006/relationships" id="256" r:id="R165598b449334fae"/>
    <p:sldId xmlns:r="http://schemas.openxmlformats.org/officeDocument/2006/relationships" id="257" r:id="Rd20d196310064da3"/>
    <p:sldId xmlns:r="http://schemas.openxmlformats.org/officeDocument/2006/relationships" id="258" r:id="R7aed87d01397441d"/>
    <p:sldId xmlns:r="http://schemas.openxmlformats.org/officeDocument/2006/relationships" id="259" r:id="Rc56daed91fa449f3"/>
    <p:sldId xmlns:r="http://schemas.openxmlformats.org/officeDocument/2006/relationships" id="260" r:id="Re6cf4164231d4daf"/>
    <p:sldId xmlns:r="http://schemas.openxmlformats.org/officeDocument/2006/relationships" id="261" r:id="R1ce05b999e1e486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e8d4d2109fd4b3b" /><Relationship Type="http://schemas.openxmlformats.org/officeDocument/2006/relationships/slide" Target="/ppt/slides/slide1.xml" Id="R165598b449334fae" /><Relationship Type="http://schemas.openxmlformats.org/officeDocument/2006/relationships/slide" Target="/ppt/slides/slide2.xml" Id="Rd20d196310064da3" /><Relationship Type="http://schemas.openxmlformats.org/officeDocument/2006/relationships/slide" Target="/ppt/slides/slide3.xml" Id="R7aed87d01397441d" /><Relationship Type="http://schemas.openxmlformats.org/officeDocument/2006/relationships/slide" Target="/ppt/slides/slide4.xml" Id="Rc56daed91fa449f3" /><Relationship Type="http://schemas.openxmlformats.org/officeDocument/2006/relationships/slide" Target="/ppt/slides/slide5.xml" Id="Re6cf4164231d4daf" /><Relationship Type="http://schemas.openxmlformats.org/officeDocument/2006/relationships/slide" Target="/ppt/slides/slide6.xml" Id="R1ce05b999e1e486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3ea186d8eb14f4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dd725e3c6840d0" /><Relationship Type="http://schemas.openxmlformats.org/officeDocument/2006/relationships/theme" Target="/ppt/slideMasters/theme/theme1.xml" Id="R1e2efac64c2543e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4dd725e3c6840d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ae320c88a9443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5b310a17e24c8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01dc34c286496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1ae867b9e948f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f301871c0744c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58baef7a584da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FELLESFISK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FELLESFISK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FELLESFISK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FELLESFISK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FELLESFISK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FELLESFISK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2020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247 625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81 744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66 428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634 513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712 016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FELLESFISK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927 723 913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FELLESFISK AS</a:t>
            </a:r>
          </a:p>
        </p:txBody>
      </p:sp>
    </p:spTree>
  </p:cSld>
  <p:clrMapOvr>
    <a:masterClrMapping xmlns:a="http://schemas.openxmlformats.org/drawingml/2006/main"/>
  </p:clrMapOvr>
</p:sld>
</file>