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92b79c3fd44d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c88faef0594a9b"/>
  </p:sldMasterIdLst>
  <p:sldIdLst>
    <p:sldId xmlns:r="http://schemas.openxmlformats.org/officeDocument/2006/relationships" id="256" r:id="R3acf1b0500f546f0"/>
    <p:sldId xmlns:r="http://schemas.openxmlformats.org/officeDocument/2006/relationships" id="257" r:id="R940ee6e25b0744fd"/>
    <p:sldId xmlns:r="http://schemas.openxmlformats.org/officeDocument/2006/relationships" id="258" r:id="Rf3b0536f8e804bae"/>
    <p:sldId xmlns:r="http://schemas.openxmlformats.org/officeDocument/2006/relationships" id="259" r:id="R07bc8a39b65046e2"/>
    <p:sldId xmlns:r="http://schemas.openxmlformats.org/officeDocument/2006/relationships" id="260" r:id="Rd9c8993bc2bf443a"/>
    <p:sldId xmlns:r="http://schemas.openxmlformats.org/officeDocument/2006/relationships" id="261" r:id="R2260d59380794c81"/>
    <p:sldId xmlns:r="http://schemas.openxmlformats.org/officeDocument/2006/relationships" id="262" r:id="Rc5d20d3e1d4042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c88faef0594a9b" /><Relationship Type="http://schemas.openxmlformats.org/officeDocument/2006/relationships/slide" Target="/ppt/slides/slide1.xml" Id="R3acf1b0500f546f0" /><Relationship Type="http://schemas.openxmlformats.org/officeDocument/2006/relationships/slide" Target="/ppt/slides/slide2.xml" Id="R940ee6e25b0744fd" /><Relationship Type="http://schemas.openxmlformats.org/officeDocument/2006/relationships/slide" Target="/ppt/slides/slide3.xml" Id="Rf3b0536f8e804bae" /><Relationship Type="http://schemas.openxmlformats.org/officeDocument/2006/relationships/slide" Target="/ppt/slides/slide4.xml" Id="R07bc8a39b65046e2" /><Relationship Type="http://schemas.openxmlformats.org/officeDocument/2006/relationships/slide" Target="/ppt/slides/slide5.xml" Id="Rd9c8993bc2bf443a" /><Relationship Type="http://schemas.openxmlformats.org/officeDocument/2006/relationships/slide" Target="/ppt/slides/slide6.xml" Id="R2260d59380794c81" /><Relationship Type="http://schemas.openxmlformats.org/officeDocument/2006/relationships/slide" Target="/ppt/slides/slide7.xml" Id="Rc5d20d3e1d4042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c1da3ebba245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f0804d2f44f39" /><Relationship Type="http://schemas.openxmlformats.org/officeDocument/2006/relationships/theme" Target="/ppt/slideMasters/theme/theme1.xml" Id="R927c8d82655b45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3f0804d2f44f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ffb8dd3d248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706c2d85d4a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4417381af4f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bde1b41efa44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7cc2ad5324f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0ae1f58394b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c825a65bee44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OK-REVISJON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OK-REVISJON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OK-REVISJON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OK-REVISJON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OK-REVISJON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OK-REVISJON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2 700 357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870 711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684 699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1 116 412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2 236 580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OK-REVISJON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MILANI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OK-REVISJON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Bytesteinen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6517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927 660 539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OK-REVISJON AS</a:t>
            </a:r>
          </a:p>
        </p:txBody>
      </p:sp>
    </p:spTree>
  </p:cSld>
  <p:clrMapOvr>
    <a:masterClrMapping xmlns:a="http://schemas.openxmlformats.org/drawingml/2006/main"/>
  </p:clrMapOvr>
</p:sld>
</file>