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50ee26ee4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7406f153e4d77"/>
  </p:sldMasterIdLst>
  <p:sldIdLst>
    <p:sldId xmlns:r="http://schemas.openxmlformats.org/officeDocument/2006/relationships" id="256" r:id="Rfaf6c68152974421"/>
    <p:sldId xmlns:r="http://schemas.openxmlformats.org/officeDocument/2006/relationships" id="257" r:id="R970115546c354569"/>
    <p:sldId xmlns:r="http://schemas.openxmlformats.org/officeDocument/2006/relationships" id="258" r:id="Rb7929cb58184496a"/>
    <p:sldId xmlns:r="http://schemas.openxmlformats.org/officeDocument/2006/relationships" id="259" r:id="R87578904aafc49aa"/>
    <p:sldId xmlns:r="http://schemas.openxmlformats.org/officeDocument/2006/relationships" id="260" r:id="R3b1d505c121641f7"/>
    <p:sldId xmlns:r="http://schemas.openxmlformats.org/officeDocument/2006/relationships" id="261" r:id="R44e20e2ec9a54ef6"/>
    <p:sldId xmlns:r="http://schemas.openxmlformats.org/officeDocument/2006/relationships" id="262" r:id="R3bdf09564093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7406f153e4d77" /><Relationship Type="http://schemas.openxmlformats.org/officeDocument/2006/relationships/slide" Target="/ppt/slides/slide1.xml" Id="Rfaf6c68152974421" /><Relationship Type="http://schemas.openxmlformats.org/officeDocument/2006/relationships/slide" Target="/ppt/slides/slide2.xml" Id="R970115546c354569" /><Relationship Type="http://schemas.openxmlformats.org/officeDocument/2006/relationships/slide" Target="/ppt/slides/slide3.xml" Id="Rb7929cb58184496a" /><Relationship Type="http://schemas.openxmlformats.org/officeDocument/2006/relationships/slide" Target="/ppt/slides/slide4.xml" Id="R87578904aafc49aa" /><Relationship Type="http://schemas.openxmlformats.org/officeDocument/2006/relationships/slide" Target="/ppt/slides/slide5.xml" Id="R3b1d505c121641f7" /><Relationship Type="http://schemas.openxmlformats.org/officeDocument/2006/relationships/slide" Target="/ppt/slides/slide6.xml" Id="R44e20e2ec9a54ef6" /><Relationship Type="http://schemas.openxmlformats.org/officeDocument/2006/relationships/slide" Target="/ppt/slides/slide7.xml" Id="R3bdf09564093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09b8f883b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9fce851c54eed" /><Relationship Type="http://schemas.openxmlformats.org/officeDocument/2006/relationships/theme" Target="/ppt/slideMasters/theme/theme1.xml" Id="Rddc0cbffd727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9fce851c5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6a54a20bb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094bca7f6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fdce4f463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320bac8ec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a9422dcef4e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c97b3a03745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89004a4b345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