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57ed4d804e41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81c024b529470c"/>
  </p:sldMasterIdLst>
  <p:sldIdLst>
    <p:sldId xmlns:r="http://schemas.openxmlformats.org/officeDocument/2006/relationships" id="256" r:id="R5d09aa6a32084b4e"/>
    <p:sldId xmlns:r="http://schemas.openxmlformats.org/officeDocument/2006/relationships" id="257" r:id="Rbde00cb0e19f4c06"/>
    <p:sldId xmlns:r="http://schemas.openxmlformats.org/officeDocument/2006/relationships" id="258" r:id="R57b0ab71dba24aa6"/>
    <p:sldId xmlns:r="http://schemas.openxmlformats.org/officeDocument/2006/relationships" id="259" r:id="R366f3c5972aa42c7"/>
    <p:sldId xmlns:r="http://schemas.openxmlformats.org/officeDocument/2006/relationships" id="260" r:id="R242adb30cf574910"/>
    <p:sldId xmlns:r="http://schemas.openxmlformats.org/officeDocument/2006/relationships" id="261" r:id="R4a25782e09ef45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81c024b529470c" /><Relationship Type="http://schemas.openxmlformats.org/officeDocument/2006/relationships/slide" Target="/ppt/slides/slide1.xml" Id="R5d09aa6a32084b4e" /><Relationship Type="http://schemas.openxmlformats.org/officeDocument/2006/relationships/slide" Target="/ppt/slides/slide2.xml" Id="Rbde00cb0e19f4c06" /><Relationship Type="http://schemas.openxmlformats.org/officeDocument/2006/relationships/slide" Target="/ppt/slides/slide3.xml" Id="R57b0ab71dba24aa6" /><Relationship Type="http://schemas.openxmlformats.org/officeDocument/2006/relationships/slide" Target="/ppt/slides/slide4.xml" Id="R366f3c5972aa42c7" /><Relationship Type="http://schemas.openxmlformats.org/officeDocument/2006/relationships/slide" Target="/ppt/slides/slide5.xml" Id="R242adb30cf574910" /><Relationship Type="http://schemas.openxmlformats.org/officeDocument/2006/relationships/slide" Target="/ppt/slides/slide6.xml" Id="R4a25782e09ef45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80b201bef24f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1afc3956042d2" /><Relationship Type="http://schemas.openxmlformats.org/officeDocument/2006/relationships/theme" Target="/ppt/slideMasters/theme/theme1.xml" Id="R119b37d46ee14c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b1afc3956042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35d71169a43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e34adeefb41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f44e660af42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9b9b85cc44f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743717bd748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d07e1c7834c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STORBONDEN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